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18"/>
  </p:notesMasterIdLst>
  <p:handoutMasterIdLst>
    <p:handoutMasterId r:id="rId19"/>
  </p:handoutMasterIdLst>
  <p:sldIdLst>
    <p:sldId id="256" r:id="rId5"/>
    <p:sldId id="292" r:id="rId6"/>
    <p:sldId id="266" r:id="rId7"/>
    <p:sldId id="295" r:id="rId8"/>
    <p:sldId id="293" r:id="rId9"/>
    <p:sldId id="283" r:id="rId10"/>
    <p:sldId id="264" r:id="rId11"/>
    <p:sldId id="289" r:id="rId12"/>
    <p:sldId id="297" r:id="rId13"/>
    <p:sldId id="301" r:id="rId14"/>
    <p:sldId id="299" r:id="rId15"/>
    <p:sldId id="300" r:id="rId16"/>
    <p:sldId id="2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howGuides="1">
      <p:cViewPr varScale="1">
        <p:scale>
          <a:sx n="106" d="100"/>
          <a:sy n="106" d="100"/>
        </p:scale>
        <p:origin x="792" y="114"/>
      </p:cViewPr>
      <p:guideLst/>
    </p:cSldViewPr>
  </p:slideViewPr>
  <p:outlineViewPr>
    <p:cViewPr>
      <p:scale>
        <a:sx n="33" d="100"/>
        <a:sy n="33" d="100"/>
      </p:scale>
      <p:origin x="0" y="-4982"/>
    </p:cViewPr>
  </p:outlineViewPr>
  <p:notesTextViewPr>
    <p:cViewPr>
      <p:scale>
        <a:sx n="1" d="1"/>
        <a:sy n="1" d="1"/>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6/9/2025</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6/9/2025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9728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94657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103979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99070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165702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369028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204702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119346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457200" y="640079"/>
            <a:ext cx="3657600" cy="2100851"/>
          </a:xfrm>
        </p:spPr>
        <p:txBody>
          <a:bodyPr>
            <a:noAutofit/>
          </a:bodyPr>
          <a:lstStyle>
            <a:lvl1pPr>
              <a:defRPr/>
            </a:lvl1pPr>
          </a:lstStyle>
          <a:p>
            <a:r>
              <a:rPr lang="en-US"/>
              <a:t>Click to edit Master title style</a:t>
            </a:r>
            <a:endParaRPr lang="en-US" dirty="0"/>
          </a:p>
        </p:txBody>
      </p:sp>
      <p:sp>
        <p:nvSpPr>
          <p:cNvPr id="2" name="Content Placeholder 5">
            <a:extLst>
              <a:ext uri="{FF2B5EF4-FFF2-40B4-BE49-F238E27FC236}">
                <a16:creationId xmlns:a16="http://schemas.microsoft.com/office/drawing/2014/main" id="{FC87D77D-2EA4-028B-1ACF-E1120CE8F0E0}"/>
              </a:ext>
            </a:extLst>
          </p:cNvPr>
          <p:cNvSpPr>
            <a:spLocks noGrp="1"/>
          </p:cNvSpPr>
          <p:nvPr>
            <p:ph sz="quarter" idx="4" hasCustomPrompt="1"/>
          </p:nvPr>
        </p:nvSpPr>
        <p:spPr>
          <a:xfrm>
            <a:off x="457201" y="2862470"/>
            <a:ext cx="3657600" cy="3510898"/>
          </a:xfrm>
        </p:spPr>
        <p:txBody>
          <a:bodyPr anchor="t" anchorCtr="0">
            <a:normAutofit/>
          </a:bodyPr>
          <a:lstStyle>
            <a:lvl1pPr marL="0" indent="0">
              <a:buNone/>
              <a:defRPr/>
            </a:lvl1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CCFA45C0-9EBE-13AF-9B5D-9D5F4BF223E0}"/>
              </a:ext>
            </a:extLst>
          </p:cNvPr>
          <p:cNvSpPr>
            <a:spLocks noGrp="1"/>
          </p:cNvSpPr>
          <p:nvPr>
            <p:ph type="pic" sz="quarter" idx="13" hasCustomPrompt="1"/>
          </p:nvPr>
        </p:nvSpPr>
        <p:spPr>
          <a:xfrm>
            <a:off x="4242815" y="640080"/>
            <a:ext cx="7491984" cy="5751576"/>
          </a:xfrm>
          <a:custGeom>
            <a:avLst/>
            <a:gdLst>
              <a:gd name="connsiteX0" fmla="*/ 3800341 w 7491984"/>
              <a:gd name="connsiteY0" fmla="*/ 0 h 5751576"/>
              <a:gd name="connsiteX1" fmla="*/ 7491984 w 7491984"/>
              <a:gd name="connsiteY1" fmla="*/ 0 h 5751576"/>
              <a:gd name="connsiteX2" fmla="*/ 7491984 w 7491984"/>
              <a:gd name="connsiteY2" fmla="*/ 5751576 h 5751576"/>
              <a:gd name="connsiteX3" fmla="*/ 3800341 w 7491984"/>
              <a:gd name="connsiteY3" fmla="*/ 5751576 h 5751576"/>
              <a:gd name="connsiteX4" fmla="*/ 0 w 7491984"/>
              <a:gd name="connsiteY4" fmla="*/ 0 h 5751576"/>
              <a:gd name="connsiteX5" fmla="*/ 3696432 w 7491984"/>
              <a:gd name="connsiteY5" fmla="*/ 0 h 5751576"/>
              <a:gd name="connsiteX6" fmla="*/ 3696432 w 7491984"/>
              <a:gd name="connsiteY6" fmla="*/ 5751576 h 5751576"/>
              <a:gd name="connsiteX7" fmla="*/ 0 w 7491984"/>
              <a:gd name="connsiteY7" fmla="*/ 5751576 h 57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984" h="5751576">
                <a:moveTo>
                  <a:pt x="3800341" y="0"/>
                </a:moveTo>
                <a:lnTo>
                  <a:pt x="7491984" y="0"/>
                </a:lnTo>
                <a:lnTo>
                  <a:pt x="7491984" y="5751576"/>
                </a:lnTo>
                <a:lnTo>
                  <a:pt x="3800341" y="5751576"/>
                </a:lnTo>
                <a:close/>
                <a:moveTo>
                  <a:pt x="0" y="0"/>
                </a:moveTo>
                <a:lnTo>
                  <a:pt x="3696432" y="0"/>
                </a:lnTo>
                <a:lnTo>
                  <a:pt x="3696432" y="5751576"/>
                </a:lnTo>
                <a:lnTo>
                  <a:pt x="0" y="575157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9" name="Date Placeholder 8">
            <a:extLst>
              <a:ext uri="{FF2B5EF4-FFF2-40B4-BE49-F238E27FC236}">
                <a16:creationId xmlns:a16="http://schemas.microsoft.com/office/drawing/2014/main" id="{D5DDC5FA-EEDB-898F-533E-4094ADA899B9}"/>
              </a:ext>
            </a:extLst>
          </p:cNvPr>
          <p:cNvSpPr>
            <a:spLocks noGrp="1"/>
          </p:cNvSpPr>
          <p:nvPr>
            <p:ph type="dt" sz="half" idx="15"/>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E79B0359-4B55-D899-E584-A8E6B2ED9123}"/>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6B916D02-76FE-EAED-CC51-A50448811F7D}"/>
              </a:ext>
            </a:extLst>
          </p:cNvPr>
          <p:cNvSpPr>
            <a:spLocks noGrp="1"/>
          </p:cNvSpPr>
          <p:nvPr>
            <p:ph type="sldNum" sz="quarter" idx="17"/>
          </p:nvPr>
        </p:nvSpPr>
        <p:spPr>
          <a:xfrm>
            <a:off x="10682289"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341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hasCustomPrompt="1"/>
          </p:nvPr>
        </p:nvSpPr>
        <p:spPr>
          <a:xfrm>
            <a:off x="449580" y="4423702"/>
            <a:ext cx="11292839" cy="1550378"/>
          </a:xfrm>
        </p:spPr>
        <p:txBody>
          <a:bodyPr>
            <a:noAutofit/>
          </a:bodyPr>
          <a:lstStyle>
            <a:lvl1pPr algn="ctr">
              <a:defRPr/>
            </a:lvl1pPr>
          </a:lstStyle>
          <a:p>
            <a:r>
              <a:rPr lang="en-US" dirty="0"/>
              <a:t>Click to add title</a:t>
            </a:r>
          </a:p>
        </p:txBody>
      </p:sp>
      <p:sp>
        <p:nvSpPr>
          <p:cNvPr id="3" name="Picture Placeholder 2">
            <a:extLst>
              <a:ext uri="{FF2B5EF4-FFF2-40B4-BE49-F238E27FC236}">
                <a16:creationId xmlns:a16="http://schemas.microsoft.com/office/drawing/2014/main" id="{D528BC27-38F1-47F3-EC35-7DD8B88A7533}"/>
              </a:ext>
            </a:extLst>
          </p:cNvPr>
          <p:cNvSpPr>
            <a:spLocks noGrp="1"/>
          </p:cNvSpPr>
          <p:nvPr>
            <p:ph type="pic" sz="quarter" idx="13" hasCustomPrompt="1"/>
          </p:nvPr>
        </p:nvSpPr>
        <p:spPr>
          <a:xfrm>
            <a:off x="449580" y="705104"/>
            <a:ext cx="11292840" cy="3643376"/>
          </a:xfrm>
          <a:custGeom>
            <a:avLst/>
            <a:gdLst>
              <a:gd name="connsiteX0" fmla="*/ 7593576 w 11292840"/>
              <a:gd name="connsiteY0" fmla="*/ 0 h 3643376"/>
              <a:gd name="connsiteX1" fmla="*/ 11292840 w 11292840"/>
              <a:gd name="connsiteY1" fmla="*/ 0 h 3643376"/>
              <a:gd name="connsiteX2" fmla="*/ 11292840 w 11292840"/>
              <a:gd name="connsiteY2" fmla="*/ 3643376 h 3643376"/>
              <a:gd name="connsiteX3" fmla="*/ 7593576 w 11292840"/>
              <a:gd name="connsiteY3" fmla="*/ 3643376 h 3643376"/>
              <a:gd name="connsiteX4" fmla="*/ 0 w 11292840"/>
              <a:gd name="connsiteY4" fmla="*/ 0 h 3643376"/>
              <a:gd name="connsiteX5" fmla="*/ 7489667 w 11292840"/>
              <a:gd name="connsiteY5" fmla="*/ 0 h 3643376"/>
              <a:gd name="connsiteX6" fmla="*/ 7489667 w 11292840"/>
              <a:gd name="connsiteY6" fmla="*/ 3643376 h 3643376"/>
              <a:gd name="connsiteX7" fmla="*/ 0 w 11292840"/>
              <a:gd name="connsiteY7" fmla="*/ 3643376 h 364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2840" h="3643376">
                <a:moveTo>
                  <a:pt x="7593576" y="0"/>
                </a:moveTo>
                <a:lnTo>
                  <a:pt x="11292840" y="0"/>
                </a:lnTo>
                <a:lnTo>
                  <a:pt x="11292840" y="3643376"/>
                </a:lnTo>
                <a:lnTo>
                  <a:pt x="7593576" y="3643376"/>
                </a:lnTo>
                <a:close/>
                <a:moveTo>
                  <a:pt x="0" y="0"/>
                </a:moveTo>
                <a:lnTo>
                  <a:pt x="7489667" y="0"/>
                </a:lnTo>
                <a:lnTo>
                  <a:pt x="7489667" y="3643376"/>
                </a:lnTo>
                <a:lnTo>
                  <a:pt x="0" y="3643376"/>
                </a:lnTo>
                <a:close/>
              </a:path>
            </a:pathLst>
          </a:custGeom>
          <a:solidFill>
            <a:schemeClr val="accent2"/>
          </a:solidFill>
        </p:spPr>
        <p:txBody>
          <a:bodyPr wrap="square" anchor="t">
            <a:noAutofit/>
          </a:bodyPr>
          <a:lstStyle>
            <a:lvl1pPr marL="0" indent="0" algn="ctr">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add picture</a:t>
            </a:r>
          </a:p>
          <a:p>
            <a:endParaRPr lang="en-US" dirty="0"/>
          </a:p>
        </p:txBody>
      </p:sp>
    </p:spTree>
    <p:extLst>
      <p:ext uri="{BB962C8B-B14F-4D97-AF65-F5344CB8AC3E}">
        <p14:creationId xmlns:p14="http://schemas.microsoft.com/office/powerpoint/2010/main" val="62533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436882" y="629920"/>
            <a:ext cx="3606800" cy="2809240"/>
          </a:xfrm>
        </p:spPr>
        <p:txBody>
          <a:bodyPr anchor="b">
            <a:noAutofit/>
          </a:bodyPr>
          <a:lstStyle>
            <a:lvl1pPr algn="l">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436881" y="3698240"/>
            <a:ext cx="3606800" cy="2271076"/>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a:xfrm>
            <a:off x="10702608" y="6423914"/>
            <a:ext cx="1052510" cy="365125"/>
          </a:xfrm>
        </p:spPr>
        <p:txBody>
          <a:bodyPr/>
          <a:lstStyle/>
          <a:p>
            <a:fld id="{CBD12358-51D2-46B3-9BDE-DF29528B9454}" type="slidenum">
              <a:rPr lang="en-US" smtClean="0"/>
              <a:t>‹#›</a:t>
            </a:fld>
            <a:endParaRPr lang="en-US" dirty="0"/>
          </a:p>
        </p:txBody>
      </p:sp>
      <p:sp>
        <p:nvSpPr>
          <p:cNvPr id="9" name="Picture Placeholder 8">
            <a:extLst>
              <a:ext uri="{FF2B5EF4-FFF2-40B4-BE49-F238E27FC236}">
                <a16:creationId xmlns:a16="http://schemas.microsoft.com/office/drawing/2014/main" id="{454FD2A1-D363-7C44-2A72-54E8B397D31A}"/>
              </a:ext>
            </a:extLst>
          </p:cNvPr>
          <p:cNvSpPr>
            <a:spLocks noGrp="1"/>
          </p:cNvSpPr>
          <p:nvPr>
            <p:ph type="pic" sz="quarter" idx="13"/>
          </p:nvPr>
        </p:nvSpPr>
        <p:spPr>
          <a:xfrm>
            <a:off x="4236720" y="650240"/>
            <a:ext cx="7518398" cy="5713918"/>
          </a:xfrm>
          <a:custGeom>
            <a:avLst/>
            <a:gdLst>
              <a:gd name="connsiteX0" fmla="*/ 3806436 w 7518398"/>
              <a:gd name="connsiteY0" fmla="*/ 4479475 h 5713918"/>
              <a:gd name="connsiteX1" fmla="*/ 7518398 w 7518398"/>
              <a:gd name="connsiteY1" fmla="*/ 4479475 h 5713918"/>
              <a:gd name="connsiteX2" fmla="*/ 7518398 w 7518398"/>
              <a:gd name="connsiteY2" fmla="*/ 5713918 h 5713918"/>
              <a:gd name="connsiteX3" fmla="*/ 3806436 w 7518398"/>
              <a:gd name="connsiteY3" fmla="*/ 5713918 h 5713918"/>
              <a:gd name="connsiteX4" fmla="*/ 0 w 7518398"/>
              <a:gd name="connsiteY4" fmla="*/ 4479475 h 5713918"/>
              <a:gd name="connsiteX5" fmla="*/ 3702527 w 7518398"/>
              <a:gd name="connsiteY5" fmla="*/ 4479475 h 5713918"/>
              <a:gd name="connsiteX6" fmla="*/ 3702527 w 7518398"/>
              <a:gd name="connsiteY6" fmla="*/ 5713918 h 5713918"/>
              <a:gd name="connsiteX7" fmla="*/ 0 w 7518398"/>
              <a:gd name="connsiteY7" fmla="*/ 5713918 h 5713918"/>
              <a:gd name="connsiteX8" fmla="*/ 3806436 w 7518398"/>
              <a:gd name="connsiteY8" fmla="*/ 0 h 5713918"/>
              <a:gd name="connsiteX9" fmla="*/ 7518398 w 7518398"/>
              <a:gd name="connsiteY9" fmla="*/ 0 h 5713918"/>
              <a:gd name="connsiteX10" fmla="*/ 7518398 w 7518398"/>
              <a:gd name="connsiteY10" fmla="*/ 4379183 h 5713918"/>
              <a:gd name="connsiteX11" fmla="*/ 3806436 w 7518398"/>
              <a:gd name="connsiteY11" fmla="*/ 4379183 h 5713918"/>
              <a:gd name="connsiteX12" fmla="*/ 0 w 7518398"/>
              <a:gd name="connsiteY12" fmla="*/ 0 h 5713918"/>
              <a:gd name="connsiteX13" fmla="*/ 3702527 w 7518398"/>
              <a:gd name="connsiteY13" fmla="*/ 0 h 5713918"/>
              <a:gd name="connsiteX14" fmla="*/ 3702527 w 7518398"/>
              <a:gd name="connsiteY14" fmla="*/ 4379183 h 5713918"/>
              <a:gd name="connsiteX15" fmla="*/ 0 w 7518398"/>
              <a:gd name="connsiteY15" fmla="*/ 4379183 h 571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8398" h="5713918">
                <a:moveTo>
                  <a:pt x="3806436" y="4479475"/>
                </a:moveTo>
                <a:lnTo>
                  <a:pt x="7518398" y="4479475"/>
                </a:lnTo>
                <a:lnTo>
                  <a:pt x="7518398" y="5713918"/>
                </a:lnTo>
                <a:lnTo>
                  <a:pt x="3806436" y="5713918"/>
                </a:lnTo>
                <a:close/>
                <a:moveTo>
                  <a:pt x="0" y="4479475"/>
                </a:moveTo>
                <a:lnTo>
                  <a:pt x="3702527" y="4479475"/>
                </a:lnTo>
                <a:lnTo>
                  <a:pt x="3702527" y="5713918"/>
                </a:lnTo>
                <a:lnTo>
                  <a:pt x="0" y="5713918"/>
                </a:lnTo>
                <a:close/>
                <a:moveTo>
                  <a:pt x="3806436" y="0"/>
                </a:moveTo>
                <a:lnTo>
                  <a:pt x="7518398" y="0"/>
                </a:lnTo>
                <a:lnTo>
                  <a:pt x="7518398" y="4379183"/>
                </a:lnTo>
                <a:lnTo>
                  <a:pt x="3806436" y="4379183"/>
                </a:lnTo>
                <a:close/>
                <a:moveTo>
                  <a:pt x="0" y="0"/>
                </a:moveTo>
                <a:lnTo>
                  <a:pt x="3702527" y="0"/>
                </a:lnTo>
                <a:lnTo>
                  <a:pt x="3702527" y="4379183"/>
                </a:lnTo>
                <a:lnTo>
                  <a:pt x="0" y="4379183"/>
                </a:lnTo>
                <a:close/>
              </a:path>
            </a:pathLst>
          </a:custGeom>
          <a:solidFill>
            <a:schemeClr val="accent2"/>
          </a:solidFill>
        </p:spPr>
        <p:txBody>
          <a:bodyPr wrap="square" anchor="t">
            <a:noAutofit/>
          </a:bodyPr>
          <a:lstStyle/>
          <a:p>
            <a:r>
              <a:rPr lang="en-US"/>
              <a:t>Click icon to add picture</a:t>
            </a:r>
            <a:endParaRPr lang="en-US" dirty="0"/>
          </a:p>
        </p:txBody>
      </p:sp>
    </p:spTree>
    <p:extLst>
      <p:ext uri="{BB962C8B-B14F-4D97-AF65-F5344CB8AC3E}">
        <p14:creationId xmlns:p14="http://schemas.microsoft.com/office/powerpoint/2010/main" val="3735779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duction bottom">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hasCustomPrompt="1"/>
          </p:nvPr>
        </p:nvSpPr>
        <p:spPr>
          <a:xfrm>
            <a:off x="457200" y="2878091"/>
            <a:ext cx="3729789" cy="3440485"/>
          </a:xfrm>
        </p:spPr>
        <p:txBody>
          <a:bodyPr tIns="182880" bIns="182880" anchor="ctr" anchorCtr="0">
            <a:noAutofit/>
          </a:bodyPr>
          <a:lstStyle/>
          <a:p>
            <a:r>
              <a:rPr lang="en-US" dirty="0"/>
              <a:t>Click to add title</a:t>
            </a:r>
            <a:endParaRPr lang="en-US" dirty="0">
              <a:solidFill>
                <a:schemeClr val="tx2"/>
              </a:solidFill>
            </a:endParaRPr>
          </a:p>
        </p:txBody>
      </p:sp>
      <p:sp>
        <p:nvSpPr>
          <p:cNvPr id="3" name="Picture Placeholder 2">
            <a:extLst>
              <a:ext uri="{FF2B5EF4-FFF2-40B4-BE49-F238E27FC236}">
                <a16:creationId xmlns:a16="http://schemas.microsoft.com/office/drawing/2014/main" id="{130F1D2B-CBE7-6279-2158-7A9F3B5D5C61}"/>
              </a:ext>
            </a:extLst>
          </p:cNvPr>
          <p:cNvSpPr>
            <a:spLocks noGrp="1"/>
          </p:cNvSpPr>
          <p:nvPr>
            <p:ph type="pic" sz="quarter" idx="19" hasCustomPrompt="1"/>
          </p:nvPr>
        </p:nvSpPr>
        <p:spPr>
          <a:xfrm>
            <a:off x="457200" y="670560"/>
            <a:ext cx="11267440" cy="2139696"/>
          </a:xfrm>
          <a:custGeom>
            <a:avLst/>
            <a:gdLst>
              <a:gd name="connsiteX0" fmla="*/ 3783068 w 11267440"/>
              <a:gd name="connsiteY0" fmla="*/ 0 h 2139696"/>
              <a:gd name="connsiteX1" fmla="*/ 11267440 w 11267440"/>
              <a:gd name="connsiteY1" fmla="*/ 0 h 2139696"/>
              <a:gd name="connsiteX2" fmla="*/ 11267440 w 11267440"/>
              <a:gd name="connsiteY2" fmla="*/ 2139696 h 2139696"/>
              <a:gd name="connsiteX3" fmla="*/ 3783068 w 11267440"/>
              <a:gd name="connsiteY3" fmla="*/ 2139696 h 2139696"/>
              <a:gd name="connsiteX4" fmla="*/ 0 w 11267440"/>
              <a:gd name="connsiteY4" fmla="*/ 0 h 2139696"/>
              <a:gd name="connsiteX5" fmla="*/ 3677799 w 11267440"/>
              <a:gd name="connsiteY5" fmla="*/ 0 h 2139696"/>
              <a:gd name="connsiteX6" fmla="*/ 3677799 w 11267440"/>
              <a:gd name="connsiteY6" fmla="*/ 2139696 h 2139696"/>
              <a:gd name="connsiteX7" fmla="*/ 0 w 11267440"/>
              <a:gd name="connsiteY7" fmla="*/ 2139696 h 213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7440" h="2139696">
                <a:moveTo>
                  <a:pt x="3783068" y="0"/>
                </a:moveTo>
                <a:lnTo>
                  <a:pt x="11267440" y="0"/>
                </a:lnTo>
                <a:lnTo>
                  <a:pt x="11267440" y="2139696"/>
                </a:lnTo>
                <a:lnTo>
                  <a:pt x="3783068" y="2139696"/>
                </a:lnTo>
                <a:close/>
                <a:moveTo>
                  <a:pt x="0" y="0"/>
                </a:moveTo>
                <a:lnTo>
                  <a:pt x="3677799" y="0"/>
                </a:lnTo>
                <a:lnTo>
                  <a:pt x="3677799" y="2139696"/>
                </a:lnTo>
                <a:lnTo>
                  <a:pt x="0" y="213969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7" name="Content Placeholder 5">
            <a:extLst>
              <a:ext uri="{FF2B5EF4-FFF2-40B4-BE49-F238E27FC236}">
                <a16:creationId xmlns:a16="http://schemas.microsoft.com/office/drawing/2014/main" id="{135EE74D-5A60-B83C-5C2D-7B6FEA778FCB}"/>
              </a:ext>
            </a:extLst>
          </p:cNvPr>
          <p:cNvSpPr>
            <a:spLocks noGrp="1"/>
          </p:cNvSpPr>
          <p:nvPr>
            <p:ph sz="quarter" idx="4" hasCustomPrompt="1"/>
          </p:nvPr>
        </p:nvSpPr>
        <p:spPr>
          <a:xfrm>
            <a:off x="4305827" y="2878091"/>
            <a:ext cx="7418813" cy="3440485"/>
          </a:xfrm>
        </p:spPr>
        <p:txBody>
          <a:bodyPr anchor="ctr" anchorCtr="0">
            <a:normAutofit/>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2BCF1FAD-0BAD-2574-3352-B152DF76C150}"/>
              </a:ext>
            </a:extLst>
          </p:cNvPr>
          <p:cNvSpPr>
            <a:spLocks noGrp="1"/>
          </p:cNvSpPr>
          <p:nvPr>
            <p:ph type="ftr" sz="quarter" idx="17"/>
          </p:nvPr>
        </p:nvSpPr>
        <p:spPr/>
        <p:txBody>
          <a:bodyPr/>
          <a:lstStyle/>
          <a:p>
            <a:endParaRPr lang="en-US" dirty="0"/>
          </a:p>
        </p:txBody>
      </p:sp>
      <p:sp>
        <p:nvSpPr>
          <p:cNvPr id="9" name="Date Placeholder 8">
            <a:extLst>
              <a:ext uri="{FF2B5EF4-FFF2-40B4-BE49-F238E27FC236}">
                <a16:creationId xmlns:a16="http://schemas.microsoft.com/office/drawing/2014/main" id="{EC328E41-645E-D257-FFF3-93344A8E4FA5}"/>
              </a:ext>
            </a:extLst>
          </p:cNvPr>
          <p:cNvSpPr>
            <a:spLocks noGrp="1"/>
          </p:cNvSpPr>
          <p:nvPr>
            <p:ph type="dt" sz="half" idx="16"/>
          </p:nvPr>
        </p:nvSpPr>
        <p:spPr/>
        <p:txBody>
          <a:bodyPr/>
          <a:lstStyle/>
          <a:p>
            <a:r>
              <a:rPr lang="en-US"/>
              <a:t>20XX</a:t>
            </a:r>
            <a:endParaRPr lang="en-US" dirty="0"/>
          </a:p>
        </p:txBody>
      </p:sp>
      <p:sp>
        <p:nvSpPr>
          <p:cNvPr id="14" name="Slide Number Placeholder 13">
            <a:extLst>
              <a:ext uri="{FF2B5EF4-FFF2-40B4-BE49-F238E27FC236}">
                <a16:creationId xmlns:a16="http://schemas.microsoft.com/office/drawing/2014/main" id="{DEF9E45A-6561-C074-14CE-B3B63476D221}"/>
              </a:ext>
            </a:extLst>
          </p:cNvPr>
          <p:cNvSpPr>
            <a:spLocks noGrp="1"/>
          </p:cNvSpPr>
          <p:nvPr>
            <p:ph type="sldNum" sz="quarter" idx="18"/>
          </p:nvPr>
        </p:nvSpPr>
        <p:spPr>
          <a:xfrm>
            <a:off x="10672130"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858364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524000" y="1143000"/>
            <a:ext cx="9144000" cy="2585720"/>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1524000" y="3799840"/>
            <a:ext cx="9144000" cy="2052320"/>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29685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9" name="Content Placeholder 3">
            <a:extLst>
              <a:ext uri="{FF2B5EF4-FFF2-40B4-BE49-F238E27FC236}">
                <a16:creationId xmlns:a16="http://schemas.microsoft.com/office/drawing/2014/main" id="{ECA520B1-DC84-A47D-1F5E-CCD567EB2D86}"/>
              </a:ext>
            </a:extLst>
          </p:cNvPr>
          <p:cNvSpPr>
            <a:spLocks noGrp="1"/>
          </p:cNvSpPr>
          <p:nvPr>
            <p:ph sz="half" idx="13" hasCustomPrompt="1"/>
          </p:nvPr>
        </p:nvSpPr>
        <p:spPr>
          <a:xfrm>
            <a:off x="457200" y="2187362"/>
            <a:ext cx="3657600" cy="3633047"/>
          </a:xfrm>
        </p:spPr>
        <p:txBody>
          <a:bodyPr anchor="t">
            <a:normAutofit/>
          </a:bodyPr>
          <a:lstStyle>
            <a:lvl1pPr marL="34290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282437" y="2187361"/>
            <a:ext cx="744220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9833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462151" y="666984"/>
            <a:ext cx="3672970" cy="2125911"/>
          </a:xfrm>
        </p:spPr>
        <p:txBody>
          <a:bodyPr>
            <a:noAutofit/>
          </a:bodyPr>
          <a:lstStyle>
            <a:lvl1pPr algn="l">
              <a:defRPr/>
            </a:lvl1pPr>
          </a:lstStyle>
          <a:p>
            <a:r>
              <a:rPr lang="en-US" noProof="0"/>
              <a:t>Click to edit Master title style</a:t>
            </a:r>
            <a:endParaRPr lang="en-US" noProof="0" dirty="0"/>
          </a:p>
        </p:txBody>
      </p:sp>
      <p:sp>
        <p:nvSpPr>
          <p:cNvPr id="2" name="Content Placeholder 5">
            <a:extLst>
              <a:ext uri="{FF2B5EF4-FFF2-40B4-BE49-F238E27FC236}">
                <a16:creationId xmlns:a16="http://schemas.microsoft.com/office/drawing/2014/main" id="{5A0AD703-0A43-5323-CCB2-832D424EF2DB}"/>
              </a:ext>
            </a:extLst>
          </p:cNvPr>
          <p:cNvSpPr>
            <a:spLocks noGrp="1"/>
          </p:cNvSpPr>
          <p:nvPr>
            <p:ph sz="quarter" idx="4" hasCustomPrompt="1"/>
          </p:nvPr>
        </p:nvSpPr>
        <p:spPr>
          <a:xfrm>
            <a:off x="462151" y="2862479"/>
            <a:ext cx="3672970" cy="3491849"/>
          </a:xfrm>
        </p:spPr>
        <p:txBody>
          <a:bodyPr anchor="t" anchorCtr="0">
            <a:normAutofit/>
          </a:bodyPr>
          <a:lstStyle>
            <a:lvl1pPr marL="0" indent="0">
              <a:buNone/>
              <a:defRPr/>
            </a:lvl1pPr>
          </a:lstStyle>
          <a:p>
            <a:pPr lvl="0"/>
            <a:r>
              <a:rPr lang="en-US" noProof="0" dirty="0"/>
              <a:t>Click to add text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Picture Placeholder 3">
            <a:extLst>
              <a:ext uri="{FF2B5EF4-FFF2-40B4-BE49-F238E27FC236}">
                <a16:creationId xmlns:a16="http://schemas.microsoft.com/office/drawing/2014/main" id="{4627B629-9CBE-3ECF-2D88-F07AACD0374E}"/>
              </a:ext>
            </a:extLst>
          </p:cNvPr>
          <p:cNvSpPr>
            <a:spLocks noGrp="1"/>
          </p:cNvSpPr>
          <p:nvPr>
            <p:ph type="pic" sz="quarter" idx="13" hasCustomPrompt="1"/>
          </p:nvPr>
        </p:nvSpPr>
        <p:spPr>
          <a:xfrm>
            <a:off x="4231970" y="666985"/>
            <a:ext cx="7497880" cy="5687344"/>
          </a:xfrm>
          <a:custGeom>
            <a:avLst/>
            <a:gdLst>
              <a:gd name="connsiteX0" fmla="*/ 3803282 w 7497880"/>
              <a:gd name="connsiteY0" fmla="*/ 0 h 5687344"/>
              <a:gd name="connsiteX1" fmla="*/ 7497880 w 7497880"/>
              <a:gd name="connsiteY1" fmla="*/ 0 h 5687344"/>
              <a:gd name="connsiteX2" fmla="*/ 7497880 w 7497880"/>
              <a:gd name="connsiteY2" fmla="*/ 4581885 h 5687344"/>
              <a:gd name="connsiteX3" fmla="*/ 3803282 w 7497880"/>
              <a:gd name="connsiteY3" fmla="*/ 4581885 h 5687344"/>
              <a:gd name="connsiteX4" fmla="*/ 0 w 7497880"/>
              <a:gd name="connsiteY4" fmla="*/ 0 h 5687344"/>
              <a:gd name="connsiteX5" fmla="*/ 3699373 w 7497880"/>
              <a:gd name="connsiteY5" fmla="*/ 0 h 5687344"/>
              <a:gd name="connsiteX6" fmla="*/ 3699373 w 7497880"/>
              <a:gd name="connsiteY6" fmla="*/ 4581885 h 5687344"/>
              <a:gd name="connsiteX7" fmla="*/ 2 w 7497880"/>
              <a:gd name="connsiteY7" fmla="*/ 4581885 h 5687344"/>
              <a:gd name="connsiteX8" fmla="*/ 2 w 7497880"/>
              <a:gd name="connsiteY8" fmla="*/ 4679200 h 5687344"/>
              <a:gd name="connsiteX9" fmla="*/ 3699373 w 7497880"/>
              <a:gd name="connsiteY9" fmla="*/ 4679200 h 5687344"/>
              <a:gd name="connsiteX10" fmla="*/ 3699373 w 7497880"/>
              <a:gd name="connsiteY10" fmla="*/ 5679350 h 5687344"/>
              <a:gd name="connsiteX11" fmla="*/ 3803282 w 7497880"/>
              <a:gd name="connsiteY11" fmla="*/ 5679350 h 5687344"/>
              <a:gd name="connsiteX12" fmla="*/ 3803282 w 7497880"/>
              <a:gd name="connsiteY12" fmla="*/ 4679200 h 5687344"/>
              <a:gd name="connsiteX13" fmla="*/ 7497880 w 7497880"/>
              <a:gd name="connsiteY13" fmla="*/ 4679200 h 5687344"/>
              <a:gd name="connsiteX14" fmla="*/ 7497880 w 7497880"/>
              <a:gd name="connsiteY14" fmla="*/ 5687344 h 5687344"/>
              <a:gd name="connsiteX15" fmla="*/ 0 w 7497880"/>
              <a:gd name="connsiteY15" fmla="*/ 5687344 h 56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7880" h="5687344">
                <a:moveTo>
                  <a:pt x="3803282" y="0"/>
                </a:moveTo>
                <a:lnTo>
                  <a:pt x="7497880" y="0"/>
                </a:lnTo>
                <a:lnTo>
                  <a:pt x="7497880" y="4581885"/>
                </a:lnTo>
                <a:lnTo>
                  <a:pt x="3803282" y="4581885"/>
                </a:lnTo>
                <a:close/>
                <a:moveTo>
                  <a:pt x="0" y="0"/>
                </a:moveTo>
                <a:lnTo>
                  <a:pt x="3699373" y="0"/>
                </a:lnTo>
                <a:lnTo>
                  <a:pt x="3699373" y="4581885"/>
                </a:lnTo>
                <a:lnTo>
                  <a:pt x="2" y="4581885"/>
                </a:lnTo>
                <a:lnTo>
                  <a:pt x="2" y="4679200"/>
                </a:lnTo>
                <a:lnTo>
                  <a:pt x="3699373" y="4679200"/>
                </a:lnTo>
                <a:lnTo>
                  <a:pt x="3699373" y="5679350"/>
                </a:lnTo>
                <a:lnTo>
                  <a:pt x="3803282" y="5679350"/>
                </a:lnTo>
                <a:lnTo>
                  <a:pt x="3803282" y="4679200"/>
                </a:lnTo>
                <a:lnTo>
                  <a:pt x="7497880" y="4679200"/>
                </a:lnTo>
                <a:lnTo>
                  <a:pt x="7497880" y="5687344"/>
                </a:lnTo>
                <a:lnTo>
                  <a:pt x="0" y="5687344"/>
                </a:lnTo>
                <a:close/>
              </a:path>
            </a:pathLst>
          </a:custGeom>
          <a:solidFill>
            <a:schemeClr val="accent2"/>
          </a:solidFill>
        </p:spPr>
        <p:txBody>
          <a:bodyPr wrap="square" anchor="t">
            <a:noAutofit/>
          </a:bodyPr>
          <a:lstStyle>
            <a:lvl1pPr marL="0" indent="0" algn="ctr">
              <a:buNone/>
              <a:defRPr/>
            </a:lvl1pPr>
          </a:lstStyle>
          <a:p>
            <a:r>
              <a:rPr lang="en-US" noProof="0" dirty="0"/>
              <a:t>Click to add picture</a:t>
            </a:r>
          </a:p>
        </p:txBody>
      </p:sp>
      <p:sp>
        <p:nvSpPr>
          <p:cNvPr id="6" name="Date Placeholder 5">
            <a:extLst>
              <a:ext uri="{FF2B5EF4-FFF2-40B4-BE49-F238E27FC236}">
                <a16:creationId xmlns:a16="http://schemas.microsoft.com/office/drawing/2014/main" id="{90DD7D93-4C4D-E385-9F8C-40536F0BDEA2}"/>
              </a:ext>
            </a:extLst>
          </p:cNvPr>
          <p:cNvSpPr>
            <a:spLocks noGrp="1"/>
          </p:cNvSpPr>
          <p:nvPr>
            <p:ph type="dt" sz="half" idx="14"/>
          </p:nvPr>
        </p:nvSpPr>
        <p:spPr/>
        <p:txBody>
          <a:bodyPr/>
          <a:lstStyle/>
          <a:p>
            <a:r>
              <a:rPr lang="en-US" noProof="0"/>
              <a:t>20XX</a:t>
            </a:r>
            <a:endParaRPr lang="en-US" noProof="0" dirty="0"/>
          </a:p>
        </p:txBody>
      </p:sp>
      <p:sp>
        <p:nvSpPr>
          <p:cNvPr id="7" name="Footer Placeholder 6">
            <a:extLst>
              <a:ext uri="{FF2B5EF4-FFF2-40B4-BE49-F238E27FC236}">
                <a16:creationId xmlns:a16="http://schemas.microsoft.com/office/drawing/2014/main" id="{BC99FA72-244D-9DC3-C9B7-E7DAD50A01F7}"/>
              </a:ext>
            </a:extLst>
          </p:cNvPr>
          <p:cNvSpPr>
            <a:spLocks noGrp="1"/>
          </p:cNvSpPr>
          <p:nvPr>
            <p:ph type="ftr" sz="quarter" idx="15"/>
          </p:nvPr>
        </p:nvSpPr>
        <p:spPr/>
        <p:txBody>
          <a:bodyPr/>
          <a:lstStyle/>
          <a:p>
            <a:endParaRPr lang="en-US" noProof="0" dirty="0"/>
          </a:p>
        </p:txBody>
      </p:sp>
      <p:sp>
        <p:nvSpPr>
          <p:cNvPr id="8" name="Slide Number Placeholder 7">
            <a:extLst>
              <a:ext uri="{FF2B5EF4-FFF2-40B4-BE49-F238E27FC236}">
                <a16:creationId xmlns:a16="http://schemas.microsoft.com/office/drawing/2014/main" id="{725A4F6F-66FD-CDA5-7F8F-F5FD6382CFCF}"/>
              </a:ext>
            </a:extLst>
          </p:cNvPr>
          <p:cNvSpPr>
            <a:spLocks noGrp="1"/>
          </p:cNvSpPr>
          <p:nvPr>
            <p:ph type="sldNum" sz="quarter" idx="16"/>
          </p:nvPr>
        </p:nvSpPr>
        <p:spPr>
          <a:xfrm>
            <a:off x="10677340" y="6423914"/>
            <a:ext cx="1052510" cy="365125"/>
          </a:xfrm>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28923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22" r:id="rId19"/>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bing.com/videos/riverview/relatedvideo?q=how+to+use+an+EpiPen&amp;mid=FD642BA170FF2E9871CFFD642BA170FF2E9871CF&amp;FORM=VIR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health.com/condition/allergy/allergy-ras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p:txBody>
          <a:bodyPr/>
          <a:lstStyle/>
          <a:p>
            <a:r>
              <a:rPr lang="en-US" dirty="0"/>
              <a:t>Allergy Awareness and EpiPen simulation</a:t>
            </a:r>
          </a:p>
        </p:txBody>
      </p:sp>
      <p:pic>
        <p:nvPicPr>
          <p:cNvPr id="10" name="Picture Placeholder 9" descr="A stethoscope on a clipboard">
            <a:extLst>
              <a:ext uri="{FF2B5EF4-FFF2-40B4-BE49-F238E27FC236}">
                <a16:creationId xmlns:a16="http://schemas.microsoft.com/office/drawing/2014/main" id="{CC4B82FA-2EA0-5319-6B9C-8D78349FCB09}"/>
              </a:ext>
            </a:extLst>
          </p:cNvPr>
          <p:cNvPicPr>
            <a:picLocks noGrp="1" noChangeAspect="1"/>
          </p:cNvPicPr>
          <p:nvPr>
            <p:ph type="pic" sz="quarter" idx="13"/>
          </p:nvPr>
        </p:nvPicPr>
        <p:blipFill rotWithShape="1">
          <a:blip r:embed="rId3"/>
          <a:srcRect t="28164" b="28164"/>
          <a:stretch/>
        </p:blipFill>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A4AA9E-2651-D4C9-87FB-25BFB1F8FD63}"/>
              </a:ext>
            </a:extLst>
          </p:cNvPr>
          <p:cNvSpPr txBox="1"/>
          <p:nvPr/>
        </p:nvSpPr>
        <p:spPr>
          <a:xfrm>
            <a:off x="3048755" y="2969598"/>
            <a:ext cx="6097508" cy="923330"/>
          </a:xfrm>
          <a:prstGeom prst="rect">
            <a:avLst/>
          </a:prstGeom>
          <a:noFill/>
        </p:spPr>
        <p:txBody>
          <a:bodyPr wrap="square">
            <a:spAutoFit/>
          </a:bodyPr>
          <a:lstStyle/>
          <a:p>
            <a:r>
              <a:rPr lang="en-US" dirty="0">
                <a:hlinkClick r:id="rId2"/>
              </a:rPr>
              <a:t>Bing Videos</a:t>
            </a:r>
            <a:endParaRPr lang="en-US" dirty="0"/>
          </a:p>
          <a:p>
            <a:endParaRPr lang="en-US" dirty="0"/>
          </a:p>
          <a:p>
            <a:r>
              <a:rPr lang="en-US" dirty="0"/>
              <a:t>How to use an EpiPen </a:t>
            </a:r>
          </a:p>
        </p:txBody>
      </p:sp>
    </p:spTree>
    <p:extLst>
      <p:ext uri="{BB962C8B-B14F-4D97-AF65-F5344CB8AC3E}">
        <p14:creationId xmlns:p14="http://schemas.microsoft.com/office/powerpoint/2010/main" val="8672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277B-DDC9-01A2-05C1-76C300ADEC36}"/>
              </a:ext>
            </a:extLst>
          </p:cNvPr>
          <p:cNvSpPr>
            <a:spLocks noGrp="1"/>
          </p:cNvSpPr>
          <p:nvPr>
            <p:ph type="title"/>
          </p:nvPr>
        </p:nvSpPr>
        <p:spPr/>
        <p:txBody>
          <a:bodyPr/>
          <a:lstStyle/>
          <a:p>
            <a:r>
              <a:rPr lang="en-US" dirty="0"/>
              <a:t>When to see a doctor</a:t>
            </a:r>
          </a:p>
        </p:txBody>
      </p:sp>
      <p:sp>
        <p:nvSpPr>
          <p:cNvPr id="3" name="Content Placeholder 2">
            <a:extLst>
              <a:ext uri="{FF2B5EF4-FFF2-40B4-BE49-F238E27FC236}">
                <a16:creationId xmlns:a16="http://schemas.microsoft.com/office/drawing/2014/main" id="{A1FC36D1-88CD-8411-6E0A-4105B5142F3B}"/>
              </a:ext>
            </a:extLst>
          </p:cNvPr>
          <p:cNvSpPr>
            <a:spLocks noGrp="1"/>
          </p:cNvSpPr>
          <p:nvPr>
            <p:ph idx="1"/>
          </p:nvPr>
        </p:nvSpPr>
        <p:spPr/>
        <p:txBody>
          <a:bodyPr/>
          <a:lstStyle/>
          <a:p>
            <a:r>
              <a:rPr lang="en-US" b="0" i="0" dirty="0">
                <a:solidFill>
                  <a:srgbClr val="080808"/>
                </a:solidFill>
                <a:effectLst/>
                <a:latin typeface="mayo-sans"/>
              </a:rPr>
              <a:t>If you've had a severe allergy attack or any symptoms of anaphylaxis in the past, make an appointment to see your healthcare professional. Allergy testing and the creation of a long-term treatment plan to manage anaphylaxis can be a challenge. So, you'll likely need to see a doctor called an allergist who finds and treats allergies and other immune system conditions.</a:t>
            </a:r>
          </a:p>
          <a:p>
            <a:r>
              <a:rPr lang="en-US" b="1" i="0" dirty="0">
                <a:solidFill>
                  <a:srgbClr val="080808"/>
                </a:solidFill>
                <a:effectLst/>
                <a:latin typeface="mayo-sans"/>
              </a:rPr>
              <a:t>For a severe allergic reaction, also called anaphylaxis,</a:t>
            </a:r>
            <a:r>
              <a:rPr lang="en-US" b="0" i="0" dirty="0">
                <a:solidFill>
                  <a:srgbClr val="080808"/>
                </a:solidFill>
                <a:effectLst/>
                <a:latin typeface="mayo-sans"/>
              </a:rPr>
              <a:t> call 911 or your local emergency number. Or get emergency medical help. A shot of prescription medicine called epinephrine is needed to treat anaphylaxis. If you carry an epinephrine auto-injector (</a:t>
            </a:r>
            <a:r>
              <a:rPr lang="en-US" b="0" i="0" dirty="0" err="1">
                <a:solidFill>
                  <a:srgbClr val="080808"/>
                </a:solidFill>
                <a:effectLst/>
                <a:latin typeface="mayo-sans"/>
              </a:rPr>
              <a:t>Auvi</a:t>
            </a:r>
            <a:r>
              <a:rPr lang="en-US" b="0" i="0" dirty="0">
                <a:solidFill>
                  <a:srgbClr val="080808"/>
                </a:solidFill>
                <a:effectLst/>
                <a:latin typeface="mayo-sans"/>
              </a:rPr>
              <a:t>-Q, EpiPen, others), give yourself a shot right away.</a:t>
            </a:r>
            <a:endParaRPr lang="en-US" dirty="0"/>
          </a:p>
        </p:txBody>
      </p:sp>
    </p:spTree>
    <p:extLst>
      <p:ext uri="{BB962C8B-B14F-4D97-AF65-F5344CB8AC3E}">
        <p14:creationId xmlns:p14="http://schemas.microsoft.com/office/powerpoint/2010/main" val="403973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CB7F-24DC-7859-33EA-2F0321A54C09}"/>
              </a:ext>
            </a:extLst>
          </p:cNvPr>
          <p:cNvSpPr>
            <a:spLocks noGrp="1"/>
          </p:cNvSpPr>
          <p:nvPr>
            <p:ph type="title"/>
          </p:nvPr>
        </p:nvSpPr>
        <p:spPr/>
        <p:txBody>
          <a:bodyPr/>
          <a:lstStyle/>
          <a:p>
            <a:r>
              <a:rPr lang="en-US" dirty="0"/>
              <a:t>Video on 3 skin conditions</a:t>
            </a:r>
          </a:p>
        </p:txBody>
      </p:sp>
      <p:sp>
        <p:nvSpPr>
          <p:cNvPr id="3" name="Content Placeholder 2">
            <a:extLst>
              <a:ext uri="{FF2B5EF4-FFF2-40B4-BE49-F238E27FC236}">
                <a16:creationId xmlns:a16="http://schemas.microsoft.com/office/drawing/2014/main" id="{E14501D6-652E-7195-10FC-0D23F7AAAF70}"/>
              </a:ext>
            </a:extLst>
          </p:cNvPr>
          <p:cNvSpPr>
            <a:spLocks noGrp="1"/>
          </p:cNvSpPr>
          <p:nvPr>
            <p:ph idx="1"/>
          </p:nvPr>
        </p:nvSpPr>
        <p:spPr/>
        <p:txBody>
          <a:bodyPr/>
          <a:lstStyle/>
          <a:p>
            <a:r>
              <a:rPr lang="en-US" dirty="0">
                <a:hlinkClick r:id="rId2"/>
              </a:rPr>
              <a:t>3 Common Allergy Rashes: Pictures, Causes, Treatment</a:t>
            </a:r>
            <a:endParaRPr lang="en-US" dirty="0"/>
          </a:p>
        </p:txBody>
      </p:sp>
    </p:spTree>
    <p:extLst>
      <p:ext uri="{BB962C8B-B14F-4D97-AF65-F5344CB8AC3E}">
        <p14:creationId xmlns:p14="http://schemas.microsoft.com/office/powerpoint/2010/main" val="135801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B045D6AF-532B-394C-0C6F-38B6628CE9D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F59B25D-9615-9332-C32E-4F458417E11E}"/>
              </a:ext>
            </a:extLst>
          </p:cNvPr>
          <p:cNvSpPr>
            <a:spLocks noGrp="1"/>
          </p:cNvSpPr>
          <p:nvPr>
            <p:ph sz="quarter" idx="4"/>
          </p:nvPr>
        </p:nvSpPr>
        <p:spPr/>
        <p:txBody>
          <a:bodyPr/>
          <a:lstStyle/>
          <a:p>
            <a:endParaRPr lang="en-US" dirty="0"/>
          </a:p>
        </p:txBody>
      </p:sp>
      <p:pic>
        <p:nvPicPr>
          <p:cNvPr id="23" name="Picture Placeholder 22" descr="A group of people giving each other a high five">
            <a:extLst>
              <a:ext uri="{FF2B5EF4-FFF2-40B4-BE49-F238E27FC236}">
                <a16:creationId xmlns:a16="http://schemas.microsoft.com/office/drawing/2014/main" id="{D92A2E6E-E7AB-92FB-0E6F-133483021C22}"/>
              </a:ext>
            </a:extLst>
          </p:cNvPr>
          <p:cNvPicPr>
            <a:picLocks noGrp="1" noChangeAspect="1"/>
          </p:cNvPicPr>
          <p:nvPr>
            <p:ph type="pic" sz="quarter" idx="13"/>
          </p:nvPr>
        </p:nvPicPr>
        <p:blipFill rotWithShape="1">
          <a:blip r:embed="rId3"/>
          <a:srcRect l="6095" r="6095"/>
          <a:stretch/>
        </p:blipFill>
        <p:spPr/>
      </p:pic>
    </p:spTree>
    <p:extLst>
      <p:ext uri="{BB962C8B-B14F-4D97-AF65-F5344CB8AC3E}">
        <p14:creationId xmlns:p14="http://schemas.microsoft.com/office/powerpoint/2010/main" val="277095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p:txBody>
          <a:bodyPr/>
          <a:lstStyle/>
          <a:p>
            <a:r>
              <a:rPr lang="en-US" dirty="0"/>
              <a:t>Agenda	</a:t>
            </a:r>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p:txBody>
          <a:bodyPr/>
          <a:lstStyle/>
          <a:p>
            <a:r>
              <a:rPr lang="en-US" dirty="0"/>
              <a:t>What is an allergen</a:t>
            </a:r>
          </a:p>
          <a:p>
            <a:r>
              <a:rPr lang="en-US" dirty="0"/>
              <a:t>Identify mild vs severe allergic reactions</a:t>
            </a:r>
          </a:p>
          <a:p>
            <a:r>
              <a:rPr lang="en-US" dirty="0"/>
              <a:t>Demonstrate correct use of an EpiPen </a:t>
            </a:r>
          </a:p>
          <a:p>
            <a:r>
              <a:rPr lang="en-US" dirty="0"/>
              <a:t>Participate in a simulated emergency scenario</a:t>
            </a:r>
          </a:p>
        </p:txBody>
      </p:sp>
      <p:pic>
        <p:nvPicPr>
          <p:cNvPr id="34" name="Picture Placeholder 21" descr="A close-up of a stethoscope">
            <a:extLst>
              <a:ext uri="{FF2B5EF4-FFF2-40B4-BE49-F238E27FC236}">
                <a16:creationId xmlns:a16="http://schemas.microsoft.com/office/drawing/2014/main" id="{63F55FD3-B051-BD22-347E-065B72C87E1C}"/>
              </a:ext>
            </a:extLst>
          </p:cNvPr>
          <p:cNvPicPr>
            <a:picLocks noGrp="1" noChangeAspect="1"/>
          </p:cNvPicPr>
          <p:nvPr>
            <p:ph type="pic" sz="quarter" idx="13"/>
          </p:nvPr>
        </p:nvPicPr>
        <p:blipFill>
          <a:blip r:embed="rId3"/>
          <a:srcRect l="148" r="148"/>
          <a:stretch/>
        </p:blipFill>
        <p:spPr/>
      </p:pic>
    </p:spTree>
    <p:extLst>
      <p:ext uri="{BB962C8B-B14F-4D97-AF65-F5344CB8AC3E}">
        <p14:creationId xmlns:p14="http://schemas.microsoft.com/office/powerpoint/2010/main" val="220112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68E91FE-1E96-9012-B0A7-9E9605A1D060}"/>
              </a:ext>
            </a:extLst>
          </p:cNvPr>
          <p:cNvSpPr>
            <a:spLocks noGrp="1"/>
          </p:cNvSpPr>
          <p:nvPr>
            <p:ph type="ctrTitle"/>
          </p:nvPr>
        </p:nvSpPr>
        <p:spPr/>
        <p:txBody>
          <a:bodyPr>
            <a:normAutofit/>
          </a:bodyPr>
          <a:lstStyle/>
          <a:p>
            <a:r>
              <a:rPr lang="en-US" dirty="0"/>
              <a:t>Allergy Match game</a:t>
            </a:r>
          </a:p>
        </p:txBody>
      </p:sp>
      <p:pic>
        <p:nvPicPr>
          <p:cNvPr id="19" name="Picture Placeholder 18" descr="A close-up of a person wearing scrubs">
            <a:extLst>
              <a:ext uri="{FF2B5EF4-FFF2-40B4-BE49-F238E27FC236}">
                <a16:creationId xmlns:a16="http://schemas.microsoft.com/office/drawing/2014/main" id="{B92D438B-6D57-86B9-0B77-0CC42EC18FF0}"/>
              </a:ext>
            </a:extLst>
          </p:cNvPr>
          <p:cNvPicPr>
            <a:picLocks noGrp="1" noChangeAspect="1"/>
          </p:cNvPicPr>
          <p:nvPr>
            <p:ph type="pic" sz="quarter" idx="13"/>
          </p:nvPr>
        </p:nvPicPr>
        <p:blipFill>
          <a:blip r:embed="rId3"/>
          <a:srcRect t="163" b="163"/>
          <a:stretch/>
        </p:blipFill>
        <p:spPr/>
      </p:pic>
    </p:spTree>
    <p:extLst>
      <p:ext uri="{BB962C8B-B14F-4D97-AF65-F5344CB8AC3E}">
        <p14:creationId xmlns:p14="http://schemas.microsoft.com/office/powerpoint/2010/main" val="172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6CF7-69F4-F432-4747-28EF15528DB9}"/>
              </a:ext>
            </a:extLst>
          </p:cNvPr>
          <p:cNvSpPr>
            <a:spLocks noGrp="1"/>
          </p:cNvSpPr>
          <p:nvPr>
            <p:ph type="ctrTitle"/>
          </p:nvPr>
        </p:nvSpPr>
        <p:spPr/>
        <p:txBody>
          <a:bodyPr/>
          <a:lstStyle/>
          <a:p>
            <a:r>
              <a:rPr lang="en-US" dirty="0"/>
              <a:t>Allergies 101</a:t>
            </a:r>
          </a:p>
        </p:txBody>
      </p:sp>
      <p:sp>
        <p:nvSpPr>
          <p:cNvPr id="3" name="Subtitle 2">
            <a:extLst>
              <a:ext uri="{FF2B5EF4-FFF2-40B4-BE49-F238E27FC236}">
                <a16:creationId xmlns:a16="http://schemas.microsoft.com/office/drawing/2014/main" id="{44082E89-DB15-6D26-7098-DA9792B0B085}"/>
              </a:ext>
            </a:extLst>
          </p:cNvPr>
          <p:cNvSpPr>
            <a:spLocks noGrp="1"/>
          </p:cNvSpPr>
          <p:nvPr>
            <p:ph type="subTitle" idx="1"/>
          </p:nvPr>
        </p:nvSpPr>
        <p:spPr>
          <a:xfrm>
            <a:off x="436881" y="3698240"/>
            <a:ext cx="3606800" cy="2665918"/>
          </a:xfrm>
        </p:spPr>
        <p:txBody>
          <a:bodyPr/>
          <a:lstStyle/>
          <a:p>
            <a:r>
              <a:rPr lang="en-US" dirty="0"/>
              <a:t>Allergies happen when the immune system reacts to a foreign substance that gets inside the body. These substances are known as allergens. They include pollen, bee venom and pet dander. Allergies also can happen due to certain foods and medicines that don't cause reactions in most people. </a:t>
            </a:r>
          </a:p>
        </p:txBody>
      </p:sp>
      <p:pic>
        <p:nvPicPr>
          <p:cNvPr id="21" name="Picture Placeholder 20" descr="A person in a white coat with a stethoscope around her neck">
            <a:extLst>
              <a:ext uri="{FF2B5EF4-FFF2-40B4-BE49-F238E27FC236}">
                <a16:creationId xmlns:a16="http://schemas.microsoft.com/office/drawing/2014/main" id="{244AC564-6A07-A90A-B027-67CD2423BBD3}"/>
              </a:ext>
            </a:extLst>
          </p:cNvPr>
          <p:cNvPicPr>
            <a:picLocks noGrp="1" noChangeAspect="1"/>
          </p:cNvPicPr>
          <p:nvPr>
            <p:ph type="pic" sz="quarter" idx="13"/>
          </p:nvPr>
        </p:nvPicPr>
        <p:blipFill>
          <a:blip r:embed="rId3"/>
          <a:srcRect t="354" b="354"/>
          <a:stretch/>
        </p:blipFill>
        <p:spPr/>
      </p:pic>
    </p:spTree>
    <p:extLst>
      <p:ext uri="{BB962C8B-B14F-4D97-AF65-F5344CB8AC3E}">
        <p14:creationId xmlns:p14="http://schemas.microsoft.com/office/powerpoint/2010/main" val="160530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18A4-5020-A570-BAAC-71C22849B320}"/>
              </a:ext>
            </a:extLst>
          </p:cNvPr>
          <p:cNvSpPr>
            <a:spLocks noGrp="1"/>
          </p:cNvSpPr>
          <p:nvPr>
            <p:ph type="title"/>
          </p:nvPr>
        </p:nvSpPr>
        <p:spPr/>
        <p:txBody>
          <a:bodyPr/>
          <a:lstStyle/>
          <a:p>
            <a:r>
              <a:rPr lang="en-US" dirty="0"/>
              <a:t>Symptoms</a:t>
            </a:r>
          </a:p>
        </p:txBody>
      </p:sp>
      <p:pic>
        <p:nvPicPr>
          <p:cNvPr id="16" name="Picture Placeholder 15" descr="A group of surgeons wearing surgical caps and masks">
            <a:extLst>
              <a:ext uri="{FF2B5EF4-FFF2-40B4-BE49-F238E27FC236}">
                <a16:creationId xmlns:a16="http://schemas.microsoft.com/office/drawing/2014/main" id="{6EFD6230-A50E-3A63-7B72-59A8449CAEE2}"/>
              </a:ext>
            </a:extLst>
          </p:cNvPr>
          <p:cNvPicPr>
            <a:picLocks noGrp="1" noChangeAspect="1"/>
          </p:cNvPicPr>
          <p:nvPr>
            <p:ph type="pic" sz="quarter" idx="19"/>
          </p:nvPr>
        </p:nvPicPr>
        <p:blipFill rotWithShape="1">
          <a:blip r:embed="rId3"/>
          <a:srcRect t="35757" b="35757"/>
          <a:stretch/>
        </p:blipFill>
        <p:spPr/>
      </p:pic>
      <p:sp>
        <p:nvSpPr>
          <p:cNvPr id="10" name="Content Placeholder 9">
            <a:extLst>
              <a:ext uri="{FF2B5EF4-FFF2-40B4-BE49-F238E27FC236}">
                <a16:creationId xmlns:a16="http://schemas.microsoft.com/office/drawing/2014/main" id="{C9475E86-FFB0-87BC-084C-C728916152B0}"/>
              </a:ext>
            </a:extLst>
          </p:cNvPr>
          <p:cNvSpPr>
            <a:spLocks noGrp="1"/>
          </p:cNvSpPr>
          <p:nvPr>
            <p:ph sz="quarter" idx="4"/>
          </p:nvPr>
        </p:nvSpPr>
        <p:spPr/>
        <p:txBody>
          <a:bodyPr/>
          <a:lstStyle/>
          <a:p>
            <a:pPr algn="l">
              <a:spcAft>
                <a:spcPts val="1500"/>
              </a:spcAft>
              <a:buNone/>
            </a:pPr>
            <a:r>
              <a:rPr lang="en-US" b="0" i="0" dirty="0">
                <a:solidFill>
                  <a:srgbClr val="080808"/>
                </a:solidFill>
                <a:effectLst/>
                <a:latin typeface="mayo-sans"/>
              </a:rPr>
              <a:t> Coming into contact with the allergen causes an immune system reaction that can inflame the skin, sinuses, airways or digestive system.</a:t>
            </a:r>
          </a:p>
          <a:p>
            <a:pPr algn="l">
              <a:spcAft>
                <a:spcPts val="1500"/>
              </a:spcAft>
            </a:pPr>
            <a:r>
              <a:rPr lang="en-US" b="0" i="0" dirty="0">
                <a:solidFill>
                  <a:srgbClr val="080808"/>
                </a:solidFill>
                <a:effectLst/>
                <a:latin typeface="mayo-sans"/>
              </a:rPr>
              <a:t>Allergic reactions vary from person to person. They can range from minor irritation to a life-threatening emergency called anaphylaxis. While most allergies can't be cured, treatments can help relieve your allergy symptoms.</a:t>
            </a:r>
          </a:p>
          <a:p>
            <a:endParaRPr lang="en-US" dirty="0"/>
          </a:p>
        </p:txBody>
      </p:sp>
    </p:spTree>
    <p:extLst>
      <p:ext uri="{BB962C8B-B14F-4D97-AF65-F5344CB8AC3E}">
        <p14:creationId xmlns:p14="http://schemas.microsoft.com/office/powerpoint/2010/main" val="369582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903843E-1FAB-AFBB-BDC9-440FCC8CFB12}"/>
              </a:ext>
            </a:extLst>
          </p:cNvPr>
          <p:cNvSpPr>
            <a:spLocks noGrp="1"/>
          </p:cNvSpPr>
          <p:nvPr>
            <p:ph type="ctrTitle"/>
          </p:nvPr>
        </p:nvSpPr>
        <p:spPr>
          <a:xfrm>
            <a:off x="1524000" y="1143000"/>
            <a:ext cx="9144000" cy="848762"/>
          </a:xfrm>
          <a:noFill/>
        </p:spPr>
        <p:txBody>
          <a:bodyPr/>
          <a:lstStyle/>
          <a:p>
            <a:r>
              <a:rPr lang="en-US" dirty="0"/>
              <a:t>Hay fever(allergic Rhinitis)</a:t>
            </a:r>
          </a:p>
        </p:txBody>
      </p:sp>
      <p:sp>
        <p:nvSpPr>
          <p:cNvPr id="20" name="Subtitle 2">
            <a:extLst>
              <a:ext uri="{FF2B5EF4-FFF2-40B4-BE49-F238E27FC236}">
                <a16:creationId xmlns:a16="http://schemas.microsoft.com/office/drawing/2014/main" id="{826664CC-F0B7-D2E1-A321-E97944F52EA3}"/>
              </a:ext>
            </a:extLst>
          </p:cNvPr>
          <p:cNvSpPr>
            <a:spLocks noGrp="1"/>
          </p:cNvSpPr>
          <p:nvPr>
            <p:ph type="subTitle" idx="1"/>
          </p:nvPr>
        </p:nvSpPr>
        <p:spPr>
          <a:xfrm>
            <a:off x="1524000" y="2842788"/>
            <a:ext cx="9144000" cy="3009372"/>
          </a:xfrm>
          <a:noFill/>
        </p:spPr>
        <p:txBody>
          <a:bodyPr anchor="t"/>
          <a:lstStyle/>
          <a:p>
            <a:r>
              <a:rPr lang="en-US" sz="2400" dirty="0"/>
              <a:t>Sneezing</a:t>
            </a:r>
          </a:p>
          <a:p>
            <a:r>
              <a:rPr lang="en-US" sz="2400" dirty="0"/>
              <a:t>Itching of the skin, nose, eyes or roof of the mouth</a:t>
            </a:r>
          </a:p>
          <a:p>
            <a:r>
              <a:rPr lang="en-US" sz="2400" dirty="0"/>
              <a:t>Runny, stuffy nose</a:t>
            </a:r>
          </a:p>
          <a:p>
            <a:r>
              <a:rPr lang="en-US" sz="2400" dirty="0"/>
              <a:t>Tiredness, also called fatigue</a:t>
            </a:r>
          </a:p>
          <a:p>
            <a:r>
              <a:rPr lang="en-US" sz="2400" dirty="0"/>
              <a:t>Watery, red or swollen eyes (allergic conjunctivitis)</a:t>
            </a:r>
          </a:p>
        </p:txBody>
      </p:sp>
    </p:spTree>
    <p:extLst>
      <p:ext uri="{BB962C8B-B14F-4D97-AF65-F5344CB8AC3E}">
        <p14:creationId xmlns:p14="http://schemas.microsoft.com/office/powerpoint/2010/main" val="43519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p:txBody>
          <a:bodyPr/>
          <a:lstStyle/>
          <a:p>
            <a:r>
              <a:rPr lang="en-US" dirty="0"/>
              <a:t>Food Allergies              Medicine allergies</a:t>
            </a:r>
          </a:p>
        </p:txBody>
      </p:sp>
      <p:sp>
        <p:nvSpPr>
          <p:cNvPr id="34" name="Content Placeholder 33">
            <a:extLst>
              <a:ext uri="{FF2B5EF4-FFF2-40B4-BE49-F238E27FC236}">
                <a16:creationId xmlns:a16="http://schemas.microsoft.com/office/drawing/2014/main" id="{C69167C3-302B-24DE-9CF7-D85D5D5DD20A}"/>
              </a:ext>
            </a:extLst>
          </p:cNvPr>
          <p:cNvSpPr>
            <a:spLocks noGrp="1"/>
          </p:cNvSpPr>
          <p:nvPr>
            <p:ph sz="half" idx="13"/>
          </p:nvPr>
        </p:nvSpPr>
        <p:spPr/>
        <p:txBody>
          <a:bodyPr/>
          <a:lstStyle/>
          <a:p>
            <a:r>
              <a:rPr lang="en-US" dirty="0"/>
              <a:t>Tingling in mouth</a:t>
            </a:r>
          </a:p>
          <a:p>
            <a:r>
              <a:rPr lang="en-US" dirty="0"/>
              <a:t>Selling of the lips, tongue, face or throat</a:t>
            </a:r>
          </a:p>
          <a:p>
            <a:r>
              <a:rPr lang="en-US" dirty="0"/>
              <a:t>Itchy welts called hives</a:t>
            </a:r>
          </a:p>
          <a:p>
            <a:r>
              <a:rPr lang="en-US" dirty="0"/>
              <a:t>Stuffy nose, sneezing or teary eyes that itch</a:t>
            </a:r>
          </a:p>
          <a:p>
            <a:r>
              <a:rPr lang="en-US" dirty="0"/>
              <a:t>Stomach cramps, vomiting or diarrhea</a:t>
            </a:r>
          </a:p>
          <a:p>
            <a:r>
              <a:rPr lang="en-US" dirty="0"/>
              <a:t>Anaphylaxis</a:t>
            </a:r>
          </a:p>
        </p:txBody>
      </p:sp>
      <p:sp>
        <p:nvSpPr>
          <p:cNvPr id="20" name="Content Placeholder 3">
            <a:extLst>
              <a:ext uri="{FF2B5EF4-FFF2-40B4-BE49-F238E27FC236}">
                <a16:creationId xmlns:a16="http://schemas.microsoft.com/office/drawing/2014/main" id="{7C987B03-58AE-7E8A-A1C7-83569FBBCD1F}"/>
              </a:ext>
            </a:extLst>
          </p:cNvPr>
          <p:cNvSpPr>
            <a:spLocks noGrp="1"/>
          </p:cNvSpPr>
          <p:nvPr>
            <p:ph sz="half" idx="2"/>
          </p:nvPr>
        </p:nvSpPr>
        <p:spPr>
          <a:noFill/>
        </p:spPr>
        <p:txBody>
          <a:bodyPr>
            <a:normAutofit/>
          </a:bodyPr>
          <a:lstStyle/>
          <a:p>
            <a:pPr marL="342900" indent="-342900">
              <a:buAutoNum type="arabicPeriod"/>
            </a:pPr>
            <a:r>
              <a:rPr lang="en-US" dirty="0"/>
              <a:t>Hives</a:t>
            </a:r>
          </a:p>
          <a:p>
            <a:pPr marL="342900" indent="-342900">
              <a:buAutoNum type="arabicPeriod"/>
            </a:pPr>
            <a:r>
              <a:rPr lang="en-US" dirty="0"/>
              <a:t>Itchy skin or rash</a:t>
            </a:r>
          </a:p>
          <a:p>
            <a:pPr marL="342900" indent="-342900">
              <a:buAutoNum type="arabicPeriod"/>
            </a:pPr>
            <a:r>
              <a:rPr lang="en-US" dirty="0"/>
              <a:t>Facial swelling</a:t>
            </a:r>
          </a:p>
          <a:p>
            <a:pPr marL="342900" indent="-342900">
              <a:buAutoNum type="arabicPeriod"/>
            </a:pPr>
            <a:r>
              <a:rPr lang="en-US" dirty="0"/>
              <a:t>Wheezing</a:t>
            </a:r>
          </a:p>
          <a:p>
            <a:pPr marL="342900" indent="-342900">
              <a:buAutoNum type="arabicPeriod"/>
            </a:pPr>
            <a:r>
              <a:rPr lang="en-US" dirty="0"/>
              <a:t>Shortness of Breath</a:t>
            </a:r>
          </a:p>
          <a:p>
            <a:pPr marL="342900" indent="-342900">
              <a:buAutoNum type="arabicPeriod"/>
            </a:pPr>
            <a:r>
              <a:rPr lang="en-US" dirty="0"/>
              <a:t>Vomiting or diarrhea</a:t>
            </a:r>
          </a:p>
          <a:p>
            <a:pPr marL="342900" indent="-342900">
              <a:buAutoNum type="arabicPeriod"/>
            </a:pPr>
            <a:r>
              <a:rPr lang="en-US" dirty="0"/>
              <a:t>Feeling dizzy</a:t>
            </a:r>
          </a:p>
          <a:p>
            <a:pPr marL="342900" indent="-342900">
              <a:buAutoNum type="arabicPeriod"/>
            </a:pPr>
            <a:r>
              <a:rPr lang="en-US" dirty="0"/>
              <a:t>Anaphylaxis</a:t>
            </a:r>
          </a:p>
        </p:txBody>
      </p:sp>
    </p:spTree>
    <p:extLst>
      <p:ext uri="{BB962C8B-B14F-4D97-AF65-F5344CB8AC3E}">
        <p14:creationId xmlns:p14="http://schemas.microsoft.com/office/powerpoint/2010/main" val="83740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BA544F6-BF8C-2C87-3906-146BEDB4C299}"/>
              </a:ext>
            </a:extLst>
          </p:cNvPr>
          <p:cNvSpPr>
            <a:spLocks noGrp="1"/>
          </p:cNvSpPr>
          <p:nvPr>
            <p:ph type="title"/>
          </p:nvPr>
        </p:nvSpPr>
        <p:spPr/>
        <p:txBody>
          <a:bodyPr/>
          <a:lstStyle/>
          <a:p>
            <a:r>
              <a:rPr lang="en-US" dirty="0"/>
              <a:t>An insect sting allergy       Atopic Dermatitis (eczema)</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half" idx="13"/>
          </p:nvPr>
        </p:nvSpPr>
        <p:spPr>
          <a:noFill/>
        </p:spPr>
        <p:txBody>
          <a:bodyPr>
            <a:normAutofit/>
          </a:bodyPr>
          <a:lstStyle/>
          <a:p>
            <a:r>
              <a:rPr lang="en-US" dirty="0"/>
              <a:t>Pain and a large area of selling called edema at the sting site</a:t>
            </a:r>
          </a:p>
          <a:p>
            <a:r>
              <a:rPr lang="en-US" dirty="0"/>
              <a:t>Itching or hives all over the body</a:t>
            </a:r>
          </a:p>
          <a:p>
            <a:r>
              <a:rPr lang="en-US" dirty="0"/>
              <a:t>Skin warmth and a change in skin color (flushing)</a:t>
            </a:r>
          </a:p>
          <a:p>
            <a:r>
              <a:rPr lang="en-US" dirty="0"/>
              <a:t>Cough, chest tightness, wheezing or shortness of breath</a:t>
            </a:r>
          </a:p>
          <a:p>
            <a:r>
              <a:rPr lang="en-US" dirty="0"/>
              <a:t>Anaphylaxis</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2"/>
          </p:nvPr>
        </p:nvSpPr>
        <p:spPr>
          <a:noFill/>
        </p:spPr>
        <p:txBody>
          <a:bodyPr>
            <a:normAutofit/>
          </a:bodyPr>
          <a:lstStyle/>
          <a:p>
            <a:pPr marL="342900" indent="-342900">
              <a:buAutoNum type="arabicPeriod"/>
            </a:pPr>
            <a:r>
              <a:rPr lang="en-US" dirty="0" err="1"/>
              <a:t>Itchyness</a:t>
            </a:r>
            <a:endParaRPr lang="en-US" dirty="0"/>
          </a:p>
          <a:p>
            <a:pPr marL="342900" indent="-342900">
              <a:buAutoNum type="arabicPeriod"/>
            </a:pPr>
            <a:r>
              <a:rPr lang="en-US" dirty="0"/>
              <a:t>Form red or brown patches that may be harder to see on darker skin tones</a:t>
            </a:r>
          </a:p>
          <a:p>
            <a:pPr marL="342900" indent="-342900">
              <a:buAutoNum type="arabicPeriod"/>
            </a:pPr>
            <a:r>
              <a:rPr lang="en-US" dirty="0"/>
              <a:t>Flake, peel or crack</a:t>
            </a:r>
          </a:p>
        </p:txBody>
      </p:sp>
    </p:spTree>
    <p:extLst>
      <p:ext uri="{BB962C8B-B14F-4D97-AF65-F5344CB8AC3E}">
        <p14:creationId xmlns:p14="http://schemas.microsoft.com/office/powerpoint/2010/main" val="267690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C5FCE-674F-28B6-A291-5D19B736AEEA}"/>
              </a:ext>
            </a:extLst>
          </p:cNvPr>
          <p:cNvSpPr>
            <a:spLocks noGrp="1"/>
          </p:cNvSpPr>
          <p:nvPr>
            <p:ph type="title"/>
          </p:nvPr>
        </p:nvSpPr>
        <p:spPr/>
        <p:txBody>
          <a:bodyPr/>
          <a:lstStyle/>
          <a:p>
            <a:r>
              <a:rPr lang="en-US" dirty="0"/>
              <a:t>Anaphylaxis</a:t>
            </a:r>
          </a:p>
        </p:txBody>
      </p:sp>
      <p:sp>
        <p:nvSpPr>
          <p:cNvPr id="3" name="Content Placeholder 2">
            <a:extLst>
              <a:ext uri="{FF2B5EF4-FFF2-40B4-BE49-F238E27FC236}">
                <a16:creationId xmlns:a16="http://schemas.microsoft.com/office/drawing/2014/main" id="{18882CBC-7A90-991E-857B-F28FD04695B2}"/>
              </a:ext>
            </a:extLst>
          </p:cNvPr>
          <p:cNvSpPr>
            <a:spLocks noGrp="1"/>
          </p:cNvSpPr>
          <p:nvPr>
            <p:ph idx="1"/>
          </p:nvPr>
        </p:nvSpPr>
        <p:spPr>
          <a:xfrm>
            <a:off x="581192" y="2340864"/>
            <a:ext cx="11029615" cy="4059936"/>
          </a:xfrm>
        </p:spPr>
        <p:txBody>
          <a:bodyPr>
            <a:normAutofit fontScale="92500" lnSpcReduction="10000"/>
          </a:bodyPr>
          <a:lstStyle/>
          <a:p>
            <a:r>
              <a:rPr lang="en-US" dirty="0"/>
              <a:t>Some types of allergies can trigger a severe reaction known as anaphylaxis. Certain foods, insect stings and medicines are among the allergens that can set off this life-threatening emergency. Anaphylaxis can cause you to go into shock. Other symptoms include:</a:t>
            </a:r>
          </a:p>
          <a:p>
            <a:endParaRPr lang="en-US" dirty="0"/>
          </a:p>
          <a:p>
            <a:r>
              <a:rPr lang="en-US" dirty="0"/>
              <a:t>Passing out.</a:t>
            </a:r>
          </a:p>
          <a:p>
            <a:r>
              <a:rPr lang="en-US" dirty="0"/>
              <a:t>A drop in blood pressure.</a:t>
            </a:r>
          </a:p>
          <a:p>
            <a:r>
              <a:rPr lang="en-US" dirty="0"/>
              <a:t>Severe shortness of breath and throat tightness.</a:t>
            </a:r>
          </a:p>
          <a:p>
            <a:r>
              <a:rPr lang="en-US" dirty="0"/>
              <a:t>Skin rash with hives or welts.</a:t>
            </a:r>
          </a:p>
          <a:p>
            <a:r>
              <a:rPr lang="en-US" dirty="0"/>
              <a:t>Dizziness.</a:t>
            </a:r>
          </a:p>
          <a:p>
            <a:r>
              <a:rPr lang="en-US" dirty="0"/>
              <a:t>A rapid, weak pulse.</a:t>
            </a:r>
          </a:p>
          <a:p>
            <a:r>
              <a:rPr lang="en-US" dirty="0"/>
              <a:t>Upset stomach, vomiting or diarrhea.</a:t>
            </a:r>
          </a:p>
          <a:p>
            <a:r>
              <a:rPr lang="en-US" dirty="0"/>
              <a:t>A sense of doom.</a:t>
            </a:r>
          </a:p>
        </p:txBody>
      </p:sp>
    </p:spTree>
    <p:extLst>
      <p:ext uri="{BB962C8B-B14F-4D97-AF65-F5344CB8AC3E}">
        <p14:creationId xmlns:p14="http://schemas.microsoft.com/office/powerpoint/2010/main" val="4002012052"/>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D1F84C-D1FD-4B1B-9CFD-8E0D96AC4DF2}">
  <ds:schemaRefs>
    <ds:schemaRef ds:uri="http://schemas.microsoft.com/sharepoint/v3/contenttype/forms"/>
  </ds:schemaRefs>
</ds:datastoreItem>
</file>

<file path=customXml/itemProps2.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{880CEE35-5E52-4F84-AC9C-F8C7E75224EA}TF44327b14-72fa-4a42-8e82-8afcf10927fa0252c079_win32-8c6983ddd9fe</Template>
  <TotalTime>59</TotalTime>
  <Words>564</Words>
  <Application>Microsoft Office PowerPoint</Application>
  <PresentationFormat>Widescreen</PresentationFormat>
  <Paragraphs>71</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Gill Sans MT</vt:lpstr>
      <vt:lpstr>mayo-sans</vt:lpstr>
      <vt:lpstr>Wingdings 2</vt:lpstr>
      <vt:lpstr>DividendVTI</vt:lpstr>
      <vt:lpstr>Allergy Awareness and EpiPen simulation</vt:lpstr>
      <vt:lpstr>Agenda </vt:lpstr>
      <vt:lpstr>Allergy Match game</vt:lpstr>
      <vt:lpstr>Allergies 101</vt:lpstr>
      <vt:lpstr>Symptoms</vt:lpstr>
      <vt:lpstr>Hay fever(allergic Rhinitis)</vt:lpstr>
      <vt:lpstr>Food Allergies              Medicine allergies</vt:lpstr>
      <vt:lpstr>An insect sting allergy       Atopic Dermatitis (eczema)</vt:lpstr>
      <vt:lpstr>Anaphylaxis</vt:lpstr>
      <vt:lpstr>PowerPoint Presentation</vt:lpstr>
      <vt:lpstr>When to see a doctor</vt:lpstr>
      <vt:lpstr>Video on 3 skin conditions</vt:lpstr>
      <vt:lpstr>Questions?</vt:lpstr>
    </vt:vector>
  </TitlesOfParts>
  <Company>University of Dubuque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 Neyen</dc:creator>
  <cp:lastModifiedBy>Beth Neyen</cp:lastModifiedBy>
  <cp:revision>1</cp:revision>
  <dcterms:created xsi:type="dcterms:W3CDTF">2025-06-09T17:06:14Z</dcterms:created>
  <dcterms:modified xsi:type="dcterms:W3CDTF">2025-06-09T18:05:28Z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