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2"/>
  </p:notesMasterIdLst>
  <p:sldIdLst>
    <p:sldId id="256" r:id="rId2"/>
    <p:sldId id="258" r:id="rId3"/>
    <p:sldId id="257"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60"/>
  </p:normalViewPr>
  <p:slideViewPr>
    <p:cSldViewPr snapToGrid="0">
      <p:cViewPr varScale="1">
        <p:scale>
          <a:sx n="100" d="100"/>
          <a:sy n="100" d="100"/>
        </p:scale>
        <p:origin x="9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838EB-8F95-4C84-851C-6BFAD25B7CE7}"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1A42DB7-5B16-4D61-BDED-5966D5707387}">
      <dgm:prSet/>
      <dgm:spPr/>
      <dgm:t>
        <a:bodyPr/>
        <a:lstStyle/>
        <a:p>
          <a:r>
            <a:rPr lang="en-US"/>
            <a:t>What do you think first aid means? </a:t>
          </a:r>
        </a:p>
      </dgm:t>
    </dgm:pt>
    <dgm:pt modelId="{C6DCEFAF-26F4-4AC0-B8CD-2018417117FC}" type="parTrans" cxnId="{F0164DBB-8E36-4356-986D-5327C8F748CE}">
      <dgm:prSet/>
      <dgm:spPr/>
      <dgm:t>
        <a:bodyPr/>
        <a:lstStyle/>
        <a:p>
          <a:endParaRPr lang="en-US"/>
        </a:p>
      </dgm:t>
    </dgm:pt>
    <dgm:pt modelId="{9D33C97E-4465-45BD-A666-47AC2EFB8246}" type="sibTrans" cxnId="{F0164DBB-8E36-4356-986D-5327C8F748CE}">
      <dgm:prSet/>
      <dgm:spPr/>
      <dgm:t>
        <a:bodyPr/>
        <a:lstStyle/>
        <a:p>
          <a:endParaRPr lang="en-US"/>
        </a:p>
      </dgm:t>
    </dgm:pt>
    <dgm:pt modelId="{B8BAD60E-E2F4-42AE-946E-6666DF6D42C7}">
      <dgm:prSet/>
      <dgm:spPr/>
      <dgm:t>
        <a:bodyPr/>
        <a:lstStyle/>
        <a:p>
          <a:r>
            <a:rPr lang="en-US"/>
            <a:t>When have you seen someone need first aid? </a:t>
          </a:r>
        </a:p>
      </dgm:t>
    </dgm:pt>
    <dgm:pt modelId="{CB21446D-12A4-4B2E-A83E-3E2908334A4A}" type="parTrans" cxnId="{43FA95C0-02BA-4023-B88A-28EB1D3A786C}">
      <dgm:prSet/>
      <dgm:spPr/>
      <dgm:t>
        <a:bodyPr/>
        <a:lstStyle/>
        <a:p>
          <a:endParaRPr lang="en-US"/>
        </a:p>
      </dgm:t>
    </dgm:pt>
    <dgm:pt modelId="{37E43F5B-1D2B-421C-8A01-8CC195ECF972}" type="sibTrans" cxnId="{43FA95C0-02BA-4023-B88A-28EB1D3A786C}">
      <dgm:prSet/>
      <dgm:spPr/>
      <dgm:t>
        <a:bodyPr/>
        <a:lstStyle/>
        <a:p>
          <a:endParaRPr lang="en-US"/>
        </a:p>
      </dgm:t>
    </dgm:pt>
    <dgm:pt modelId="{0B0B9609-FD03-44F0-882A-30FC341037CE}" type="pres">
      <dgm:prSet presAssocID="{043838EB-8F95-4C84-851C-6BFAD25B7CE7}" presName="hierChild1" presStyleCnt="0">
        <dgm:presLayoutVars>
          <dgm:chPref val="1"/>
          <dgm:dir/>
          <dgm:animOne val="branch"/>
          <dgm:animLvl val="lvl"/>
          <dgm:resizeHandles/>
        </dgm:presLayoutVars>
      </dgm:prSet>
      <dgm:spPr/>
    </dgm:pt>
    <dgm:pt modelId="{93C77BC1-6938-4D62-B0DA-780178AC414D}" type="pres">
      <dgm:prSet presAssocID="{D1A42DB7-5B16-4D61-BDED-5966D5707387}" presName="hierRoot1" presStyleCnt="0"/>
      <dgm:spPr/>
    </dgm:pt>
    <dgm:pt modelId="{7225E901-D1A5-48BB-9446-94B81EBD836F}" type="pres">
      <dgm:prSet presAssocID="{D1A42DB7-5B16-4D61-BDED-5966D5707387}" presName="composite" presStyleCnt="0"/>
      <dgm:spPr/>
    </dgm:pt>
    <dgm:pt modelId="{11E131AA-A439-40DF-8C55-AC31BA50A050}" type="pres">
      <dgm:prSet presAssocID="{D1A42DB7-5B16-4D61-BDED-5966D5707387}" presName="background" presStyleLbl="node0" presStyleIdx="0" presStyleCnt="2"/>
      <dgm:spPr/>
    </dgm:pt>
    <dgm:pt modelId="{60A2E377-D6E8-4EBC-87C9-3282DE8CA3B1}" type="pres">
      <dgm:prSet presAssocID="{D1A42DB7-5B16-4D61-BDED-5966D5707387}" presName="text" presStyleLbl="fgAcc0" presStyleIdx="0" presStyleCnt="2">
        <dgm:presLayoutVars>
          <dgm:chPref val="3"/>
        </dgm:presLayoutVars>
      </dgm:prSet>
      <dgm:spPr/>
    </dgm:pt>
    <dgm:pt modelId="{CD49CD0A-941E-4BDE-8279-4C2E58E5A509}" type="pres">
      <dgm:prSet presAssocID="{D1A42DB7-5B16-4D61-BDED-5966D5707387}" presName="hierChild2" presStyleCnt="0"/>
      <dgm:spPr/>
    </dgm:pt>
    <dgm:pt modelId="{D8991D8F-EE50-439A-B763-4AB8FA253514}" type="pres">
      <dgm:prSet presAssocID="{B8BAD60E-E2F4-42AE-946E-6666DF6D42C7}" presName="hierRoot1" presStyleCnt="0"/>
      <dgm:spPr/>
    </dgm:pt>
    <dgm:pt modelId="{5EF33C06-38AB-49BC-A0D9-2D22AA3150E8}" type="pres">
      <dgm:prSet presAssocID="{B8BAD60E-E2F4-42AE-946E-6666DF6D42C7}" presName="composite" presStyleCnt="0"/>
      <dgm:spPr/>
    </dgm:pt>
    <dgm:pt modelId="{30F6C73B-FF01-4561-826B-DCC1E9FE6763}" type="pres">
      <dgm:prSet presAssocID="{B8BAD60E-E2F4-42AE-946E-6666DF6D42C7}" presName="background" presStyleLbl="node0" presStyleIdx="1" presStyleCnt="2"/>
      <dgm:spPr/>
    </dgm:pt>
    <dgm:pt modelId="{2218D8BC-7467-455E-910A-C8F06FD4657E}" type="pres">
      <dgm:prSet presAssocID="{B8BAD60E-E2F4-42AE-946E-6666DF6D42C7}" presName="text" presStyleLbl="fgAcc0" presStyleIdx="1" presStyleCnt="2">
        <dgm:presLayoutVars>
          <dgm:chPref val="3"/>
        </dgm:presLayoutVars>
      </dgm:prSet>
      <dgm:spPr/>
    </dgm:pt>
    <dgm:pt modelId="{9BC438C8-74EA-447C-BCD1-3A737C686B55}" type="pres">
      <dgm:prSet presAssocID="{B8BAD60E-E2F4-42AE-946E-6666DF6D42C7}" presName="hierChild2" presStyleCnt="0"/>
      <dgm:spPr/>
    </dgm:pt>
  </dgm:ptLst>
  <dgm:cxnLst>
    <dgm:cxn modelId="{0AD2C46A-4C2D-49D3-B666-2D551E6D8B4D}" type="presOf" srcId="{B8BAD60E-E2F4-42AE-946E-6666DF6D42C7}" destId="{2218D8BC-7467-455E-910A-C8F06FD4657E}" srcOrd="0" destOrd="0" presId="urn:microsoft.com/office/officeart/2005/8/layout/hierarchy1"/>
    <dgm:cxn modelId="{F0164DBB-8E36-4356-986D-5327C8F748CE}" srcId="{043838EB-8F95-4C84-851C-6BFAD25B7CE7}" destId="{D1A42DB7-5B16-4D61-BDED-5966D5707387}" srcOrd="0" destOrd="0" parTransId="{C6DCEFAF-26F4-4AC0-B8CD-2018417117FC}" sibTransId="{9D33C97E-4465-45BD-A666-47AC2EFB8246}"/>
    <dgm:cxn modelId="{43FA95C0-02BA-4023-B88A-28EB1D3A786C}" srcId="{043838EB-8F95-4C84-851C-6BFAD25B7CE7}" destId="{B8BAD60E-E2F4-42AE-946E-6666DF6D42C7}" srcOrd="1" destOrd="0" parTransId="{CB21446D-12A4-4B2E-A83E-3E2908334A4A}" sibTransId="{37E43F5B-1D2B-421C-8A01-8CC195ECF972}"/>
    <dgm:cxn modelId="{D78823E7-F2ED-48E1-B657-2876B5F013B7}" type="presOf" srcId="{043838EB-8F95-4C84-851C-6BFAD25B7CE7}" destId="{0B0B9609-FD03-44F0-882A-30FC341037CE}" srcOrd="0" destOrd="0" presId="urn:microsoft.com/office/officeart/2005/8/layout/hierarchy1"/>
    <dgm:cxn modelId="{F52896F0-9E58-4BD4-95C4-575C329F521A}" type="presOf" srcId="{D1A42DB7-5B16-4D61-BDED-5966D5707387}" destId="{60A2E377-D6E8-4EBC-87C9-3282DE8CA3B1}" srcOrd="0" destOrd="0" presId="urn:microsoft.com/office/officeart/2005/8/layout/hierarchy1"/>
    <dgm:cxn modelId="{92A2CCC5-D52C-4D1C-98ED-C11E223ACBEA}" type="presParOf" srcId="{0B0B9609-FD03-44F0-882A-30FC341037CE}" destId="{93C77BC1-6938-4D62-B0DA-780178AC414D}" srcOrd="0" destOrd="0" presId="urn:microsoft.com/office/officeart/2005/8/layout/hierarchy1"/>
    <dgm:cxn modelId="{DA918A8F-8BA0-44C6-BA3B-5BFBD2D2AA81}" type="presParOf" srcId="{93C77BC1-6938-4D62-B0DA-780178AC414D}" destId="{7225E901-D1A5-48BB-9446-94B81EBD836F}" srcOrd="0" destOrd="0" presId="urn:microsoft.com/office/officeart/2005/8/layout/hierarchy1"/>
    <dgm:cxn modelId="{81AE0EE1-BCEB-494B-BE55-070122EE0E52}" type="presParOf" srcId="{7225E901-D1A5-48BB-9446-94B81EBD836F}" destId="{11E131AA-A439-40DF-8C55-AC31BA50A050}" srcOrd="0" destOrd="0" presId="urn:microsoft.com/office/officeart/2005/8/layout/hierarchy1"/>
    <dgm:cxn modelId="{4BECC44C-C6D7-4F7B-9E72-D96625A28AF2}" type="presParOf" srcId="{7225E901-D1A5-48BB-9446-94B81EBD836F}" destId="{60A2E377-D6E8-4EBC-87C9-3282DE8CA3B1}" srcOrd="1" destOrd="0" presId="urn:microsoft.com/office/officeart/2005/8/layout/hierarchy1"/>
    <dgm:cxn modelId="{FCBA3C73-C1C2-4AFE-A23C-76282A438265}" type="presParOf" srcId="{93C77BC1-6938-4D62-B0DA-780178AC414D}" destId="{CD49CD0A-941E-4BDE-8279-4C2E58E5A509}" srcOrd="1" destOrd="0" presId="urn:microsoft.com/office/officeart/2005/8/layout/hierarchy1"/>
    <dgm:cxn modelId="{D95EC5CD-D36E-4E23-8035-8695BA7398FD}" type="presParOf" srcId="{0B0B9609-FD03-44F0-882A-30FC341037CE}" destId="{D8991D8F-EE50-439A-B763-4AB8FA253514}" srcOrd="1" destOrd="0" presId="urn:microsoft.com/office/officeart/2005/8/layout/hierarchy1"/>
    <dgm:cxn modelId="{5F3A354C-0BD2-4EB5-8AFD-BE23B8FC3938}" type="presParOf" srcId="{D8991D8F-EE50-439A-B763-4AB8FA253514}" destId="{5EF33C06-38AB-49BC-A0D9-2D22AA3150E8}" srcOrd="0" destOrd="0" presId="urn:microsoft.com/office/officeart/2005/8/layout/hierarchy1"/>
    <dgm:cxn modelId="{B7803167-89A5-4BF0-BCC8-B2C055CD35EC}" type="presParOf" srcId="{5EF33C06-38AB-49BC-A0D9-2D22AA3150E8}" destId="{30F6C73B-FF01-4561-826B-DCC1E9FE6763}" srcOrd="0" destOrd="0" presId="urn:microsoft.com/office/officeart/2005/8/layout/hierarchy1"/>
    <dgm:cxn modelId="{9534BC34-9D9D-45A0-8108-5BE7B04A6B84}" type="presParOf" srcId="{5EF33C06-38AB-49BC-A0D9-2D22AA3150E8}" destId="{2218D8BC-7467-455E-910A-C8F06FD4657E}" srcOrd="1" destOrd="0" presId="urn:microsoft.com/office/officeart/2005/8/layout/hierarchy1"/>
    <dgm:cxn modelId="{01EAA8C5-A061-4584-AAD7-D5F17B1F5207}" type="presParOf" srcId="{D8991D8F-EE50-439A-B763-4AB8FA253514}" destId="{9BC438C8-74EA-447C-BCD1-3A737C686B5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728DA-6931-4905-B586-1070E215C19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22C5F0B-F7C0-42F7-8BFB-7DE130CA1609}">
      <dgm:prSet/>
      <dgm:spPr/>
      <dgm:t>
        <a:bodyPr/>
        <a:lstStyle/>
        <a:p>
          <a:r>
            <a:rPr lang="en-US"/>
            <a:t>First Aid</a:t>
          </a:r>
        </a:p>
      </dgm:t>
    </dgm:pt>
    <dgm:pt modelId="{AD86246F-9C84-47FE-8C1D-AB107258EE4D}" type="parTrans" cxnId="{FC45C6CA-AB74-456F-92F4-5D5F46E6AAB3}">
      <dgm:prSet/>
      <dgm:spPr/>
      <dgm:t>
        <a:bodyPr/>
        <a:lstStyle/>
        <a:p>
          <a:endParaRPr lang="en-US"/>
        </a:p>
      </dgm:t>
    </dgm:pt>
    <dgm:pt modelId="{D232E3E8-ABA7-4478-8288-48095702F77A}" type="sibTrans" cxnId="{FC45C6CA-AB74-456F-92F4-5D5F46E6AAB3}">
      <dgm:prSet/>
      <dgm:spPr/>
      <dgm:t>
        <a:bodyPr/>
        <a:lstStyle/>
        <a:p>
          <a:endParaRPr lang="en-US"/>
        </a:p>
      </dgm:t>
    </dgm:pt>
    <dgm:pt modelId="{15F4F361-F81C-49E0-9E62-DD77D7668C5C}">
      <dgm:prSet/>
      <dgm:spPr/>
      <dgm:t>
        <a:bodyPr/>
        <a:lstStyle/>
        <a:p>
          <a:r>
            <a:rPr lang="en-US"/>
            <a:t>1) Clean a scraped knee with soap and water OR bandage a friend finger?</a:t>
          </a:r>
        </a:p>
      </dgm:t>
    </dgm:pt>
    <dgm:pt modelId="{116D81B8-1047-4A10-807F-60B7ABDADF8F}" type="parTrans" cxnId="{93B73BD1-70D3-41D6-98D3-66964C21DE28}">
      <dgm:prSet/>
      <dgm:spPr/>
      <dgm:t>
        <a:bodyPr/>
        <a:lstStyle/>
        <a:p>
          <a:endParaRPr lang="en-US"/>
        </a:p>
      </dgm:t>
    </dgm:pt>
    <dgm:pt modelId="{59C80A6B-0F21-4768-AA55-3827CED33E51}" type="sibTrans" cxnId="{93B73BD1-70D3-41D6-98D3-66964C21DE28}">
      <dgm:prSet/>
      <dgm:spPr/>
      <dgm:t>
        <a:bodyPr/>
        <a:lstStyle/>
        <a:p>
          <a:endParaRPr lang="en-US"/>
        </a:p>
      </dgm:t>
    </dgm:pt>
    <dgm:pt modelId="{1474566D-A00B-416C-B8ED-FB23879268E5}">
      <dgm:prSet/>
      <dgm:spPr/>
      <dgm:t>
        <a:bodyPr/>
        <a:lstStyle/>
        <a:p>
          <a:r>
            <a:rPr lang="en-US" dirty="0"/>
            <a:t>2) Use gauze to stop a nosebleed OR put ice on a swollen ankle?</a:t>
          </a:r>
        </a:p>
      </dgm:t>
    </dgm:pt>
    <dgm:pt modelId="{93D9FC94-10D4-4ACE-9960-CA9D80A03B1C}" type="parTrans" cxnId="{3DEE3A98-F095-475C-BC73-5BF0E4209219}">
      <dgm:prSet/>
      <dgm:spPr/>
      <dgm:t>
        <a:bodyPr/>
        <a:lstStyle/>
        <a:p>
          <a:endParaRPr lang="en-US"/>
        </a:p>
      </dgm:t>
    </dgm:pt>
    <dgm:pt modelId="{467CEF77-B896-4A64-8864-3C7C383438D8}" type="sibTrans" cxnId="{3DEE3A98-F095-475C-BC73-5BF0E4209219}">
      <dgm:prSet/>
      <dgm:spPr/>
      <dgm:t>
        <a:bodyPr/>
        <a:lstStyle/>
        <a:p>
          <a:endParaRPr lang="en-US"/>
        </a:p>
      </dgm:t>
    </dgm:pt>
    <dgm:pt modelId="{91B0F375-9A6D-411A-B3B9-8E6B907F271D}">
      <dgm:prSet/>
      <dgm:spPr/>
      <dgm:t>
        <a:bodyPr/>
        <a:lstStyle/>
        <a:p>
          <a:r>
            <a:rPr lang="en-US"/>
            <a:t>3) call 911 in an emergency OR run to get an adult for help? </a:t>
          </a:r>
        </a:p>
      </dgm:t>
    </dgm:pt>
    <dgm:pt modelId="{17646550-4202-4E9C-8413-A265BEAB1E7B}" type="parTrans" cxnId="{CF138FCA-C2BC-4A8F-B1BA-6A14F7F27E97}">
      <dgm:prSet/>
      <dgm:spPr/>
      <dgm:t>
        <a:bodyPr/>
        <a:lstStyle/>
        <a:p>
          <a:endParaRPr lang="en-US"/>
        </a:p>
      </dgm:t>
    </dgm:pt>
    <dgm:pt modelId="{C7102CF7-F23D-4964-91BA-929234AC792C}" type="sibTrans" cxnId="{CF138FCA-C2BC-4A8F-B1BA-6A14F7F27E97}">
      <dgm:prSet/>
      <dgm:spPr/>
      <dgm:t>
        <a:bodyPr/>
        <a:lstStyle/>
        <a:p>
          <a:endParaRPr lang="en-US"/>
        </a:p>
      </dgm:t>
    </dgm:pt>
    <dgm:pt modelId="{29DF4411-66C1-4800-B606-913BE7586971}">
      <dgm:prSet/>
      <dgm:spPr/>
      <dgm:t>
        <a:bodyPr/>
        <a:lstStyle/>
        <a:p>
          <a:r>
            <a:rPr lang="en-US"/>
            <a:t>Safety Awareness</a:t>
          </a:r>
        </a:p>
      </dgm:t>
    </dgm:pt>
    <dgm:pt modelId="{41374AC9-B4BA-4692-A317-63726E50CF20}" type="parTrans" cxnId="{EE66BE3E-7563-4BF4-A059-9136875F4EA0}">
      <dgm:prSet/>
      <dgm:spPr/>
      <dgm:t>
        <a:bodyPr/>
        <a:lstStyle/>
        <a:p>
          <a:endParaRPr lang="en-US"/>
        </a:p>
      </dgm:t>
    </dgm:pt>
    <dgm:pt modelId="{7E15E024-6B67-40EE-B605-1162AC7DCA8C}" type="sibTrans" cxnId="{EE66BE3E-7563-4BF4-A059-9136875F4EA0}">
      <dgm:prSet/>
      <dgm:spPr/>
      <dgm:t>
        <a:bodyPr/>
        <a:lstStyle/>
        <a:p>
          <a:endParaRPr lang="en-US"/>
        </a:p>
      </dgm:t>
    </dgm:pt>
    <dgm:pt modelId="{B0803102-9E34-465D-82A8-B48BA4D5751E}">
      <dgm:prSet/>
      <dgm:spPr/>
      <dgm:t>
        <a:bodyPr/>
        <a:lstStyle/>
        <a:p>
          <a:r>
            <a:rPr lang="en-US"/>
            <a:t>1) Always wear a helmet while biking OR always wear kneepads while skateboarding?</a:t>
          </a:r>
        </a:p>
      </dgm:t>
    </dgm:pt>
    <dgm:pt modelId="{56052F3C-3DF2-46BA-8BDE-2F76E037EBF1}" type="parTrans" cxnId="{221A0121-992C-4C78-B4A1-6C7974E97520}">
      <dgm:prSet/>
      <dgm:spPr/>
      <dgm:t>
        <a:bodyPr/>
        <a:lstStyle/>
        <a:p>
          <a:endParaRPr lang="en-US"/>
        </a:p>
      </dgm:t>
    </dgm:pt>
    <dgm:pt modelId="{27E81CBF-5675-4CD5-8EB2-08EF70B10E03}" type="sibTrans" cxnId="{221A0121-992C-4C78-B4A1-6C7974E97520}">
      <dgm:prSet/>
      <dgm:spPr/>
      <dgm:t>
        <a:bodyPr/>
        <a:lstStyle/>
        <a:p>
          <a:endParaRPr lang="en-US"/>
        </a:p>
      </dgm:t>
    </dgm:pt>
    <dgm:pt modelId="{D868A6C0-FCDB-4AF2-B51B-6242C78A5EED}">
      <dgm:prSet/>
      <dgm:spPr/>
      <dgm:t>
        <a:bodyPr/>
        <a:lstStyle/>
        <a:p>
          <a:r>
            <a:rPr lang="en-US"/>
            <a:t>2) keep a small first aid kit in your backpack OR know how to do CPR?</a:t>
          </a:r>
        </a:p>
      </dgm:t>
    </dgm:pt>
    <dgm:pt modelId="{65AB3878-7AF0-4AD4-8C84-52B66B9304E3}" type="parTrans" cxnId="{57DC5C41-A3F4-434A-87D7-FF9076890EA9}">
      <dgm:prSet/>
      <dgm:spPr/>
      <dgm:t>
        <a:bodyPr/>
        <a:lstStyle/>
        <a:p>
          <a:endParaRPr lang="en-US"/>
        </a:p>
      </dgm:t>
    </dgm:pt>
    <dgm:pt modelId="{6AD4ED71-B37B-4559-BDA2-16421129F3BA}" type="sibTrans" cxnId="{57DC5C41-A3F4-434A-87D7-FF9076890EA9}">
      <dgm:prSet/>
      <dgm:spPr/>
      <dgm:t>
        <a:bodyPr/>
        <a:lstStyle/>
        <a:p>
          <a:endParaRPr lang="en-US"/>
        </a:p>
      </dgm:t>
    </dgm:pt>
    <dgm:pt modelId="{DF2CB7E0-14E9-4F51-9A48-8AF17F1BD528}">
      <dgm:prSet/>
      <dgm:spPr/>
      <dgm:t>
        <a:bodyPr/>
        <a:lstStyle/>
        <a:p>
          <a:r>
            <a:rPr lang="en-US"/>
            <a:t>Risk vs Responsibility</a:t>
          </a:r>
        </a:p>
      </dgm:t>
    </dgm:pt>
    <dgm:pt modelId="{4DD8CCD3-1029-487E-B38C-D6A697A18C43}" type="parTrans" cxnId="{C9D8A8B8-6A55-4FC9-B030-619D99215857}">
      <dgm:prSet/>
      <dgm:spPr/>
      <dgm:t>
        <a:bodyPr/>
        <a:lstStyle/>
        <a:p>
          <a:endParaRPr lang="en-US"/>
        </a:p>
      </dgm:t>
    </dgm:pt>
    <dgm:pt modelId="{BB99597D-0E1D-4148-9A34-394B1B1599F9}" type="sibTrans" cxnId="{C9D8A8B8-6A55-4FC9-B030-619D99215857}">
      <dgm:prSet/>
      <dgm:spPr/>
      <dgm:t>
        <a:bodyPr/>
        <a:lstStyle/>
        <a:p>
          <a:endParaRPr lang="en-US"/>
        </a:p>
      </dgm:t>
    </dgm:pt>
    <dgm:pt modelId="{B3775614-3C1E-4DAC-A972-7EF50C72D9FE}">
      <dgm:prSet/>
      <dgm:spPr/>
      <dgm:t>
        <a:bodyPr/>
        <a:lstStyle/>
        <a:p>
          <a:r>
            <a:rPr lang="en-US"/>
            <a:t>1)Treat a bee sting OR treat a sprained wrist?</a:t>
          </a:r>
        </a:p>
      </dgm:t>
    </dgm:pt>
    <dgm:pt modelId="{60F77A05-E012-47D4-AEA5-5F07BDC145CA}" type="parTrans" cxnId="{FEA4446B-BD38-4D91-8149-852A8216F03F}">
      <dgm:prSet/>
      <dgm:spPr/>
      <dgm:t>
        <a:bodyPr/>
        <a:lstStyle/>
        <a:p>
          <a:endParaRPr lang="en-US"/>
        </a:p>
      </dgm:t>
    </dgm:pt>
    <dgm:pt modelId="{8BE86C73-C052-4111-8F9E-635F34D469C7}" type="sibTrans" cxnId="{FEA4446B-BD38-4D91-8149-852A8216F03F}">
      <dgm:prSet/>
      <dgm:spPr/>
      <dgm:t>
        <a:bodyPr/>
        <a:lstStyle/>
        <a:p>
          <a:endParaRPr lang="en-US"/>
        </a:p>
      </dgm:t>
    </dgm:pt>
    <dgm:pt modelId="{8BE1BC26-4530-4ED1-B437-3D0AA6998602}">
      <dgm:prSet/>
      <dgm:spPr/>
      <dgm:t>
        <a:bodyPr/>
        <a:lstStyle/>
        <a:p>
          <a:r>
            <a:rPr lang="en-US"/>
            <a:t>2) Learn how to help someone with Asthma OR someone who fainted? </a:t>
          </a:r>
        </a:p>
      </dgm:t>
    </dgm:pt>
    <dgm:pt modelId="{F02ECD5C-9D21-4267-B238-5568E67A9880}" type="parTrans" cxnId="{42CDFDE9-E534-4B33-B467-9D9CF741BF3C}">
      <dgm:prSet/>
      <dgm:spPr/>
      <dgm:t>
        <a:bodyPr/>
        <a:lstStyle/>
        <a:p>
          <a:endParaRPr lang="en-US"/>
        </a:p>
      </dgm:t>
    </dgm:pt>
    <dgm:pt modelId="{BE3484C6-B14A-4854-AF93-8925BCD30578}" type="sibTrans" cxnId="{42CDFDE9-E534-4B33-B467-9D9CF741BF3C}">
      <dgm:prSet/>
      <dgm:spPr/>
      <dgm:t>
        <a:bodyPr/>
        <a:lstStyle/>
        <a:p>
          <a:endParaRPr lang="en-US"/>
        </a:p>
      </dgm:t>
    </dgm:pt>
    <dgm:pt modelId="{23B53DF1-CAF7-47FC-9281-3CBD26E682AC}" type="pres">
      <dgm:prSet presAssocID="{1F1728DA-6931-4905-B586-1070E215C19C}" presName="vert0" presStyleCnt="0">
        <dgm:presLayoutVars>
          <dgm:dir/>
          <dgm:animOne val="branch"/>
          <dgm:animLvl val="lvl"/>
        </dgm:presLayoutVars>
      </dgm:prSet>
      <dgm:spPr/>
    </dgm:pt>
    <dgm:pt modelId="{94D14B08-342C-423D-B8EE-3B1AFB32965D}" type="pres">
      <dgm:prSet presAssocID="{122C5F0B-F7C0-42F7-8BFB-7DE130CA1609}" presName="thickLine" presStyleLbl="alignNode1" presStyleIdx="0" presStyleCnt="10"/>
      <dgm:spPr/>
    </dgm:pt>
    <dgm:pt modelId="{606FC156-175B-4D8F-8ED1-508697C4A992}" type="pres">
      <dgm:prSet presAssocID="{122C5F0B-F7C0-42F7-8BFB-7DE130CA1609}" presName="horz1" presStyleCnt="0"/>
      <dgm:spPr/>
    </dgm:pt>
    <dgm:pt modelId="{4FB780D9-DE52-4332-BADE-97FF9F846A4A}" type="pres">
      <dgm:prSet presAssocID="{122C5F0B-F7C0-42F7-8BFB-7DE130CA1609}" presName="tx1" presStyleLbl="revTx" presStyleIdx="0" presStyleCnt="10"/>
      <dgm:spPr/>
    </dgm:pt>
    <dgm:pt modelId="{EAF8AF9C-9607-4F30-B148-8FE4EFCAA5A4}" type="pres">
      <dgm:prSet presAssocID="{122C5F0B-F7C0-42F7-8BFB-7DE130CA1609}" presName="vert1" presStyleCnt="0"/>
      <dgm:spPr/>
    </dgm:pt>
    <dgm:pt modelId="{A4D2C58B-836F-4042-A428-44159F2F00A1}" type="pres">
      <dgm:prSet presAssocID="{15F4F361-F81C-49E0-9E62-DD77D7668C5C}" presName="thickLine" presStyleLbl="alignNode1" presStyleIdx="1" presStyleCnt="10"/>
      <dgm:spPr/>
    </dgm:pt>
    <dgm:pt modelId="{67E4CA80-66A7-48BC-8A5B-6415ED2A493A}" type="pres">
      <dgm:prSet presAssocID="{15F4F361-F81C-49E0-9E62-DD77D7668C5C}" presName="horz1" presStyleCnt="0"/>
      <dgm:spPr/>
    </dgm:pt>
    <dgm:pt modelId="{28569B81-3CC5-491E-873E-EE6B54D41374}" type="pres">
      <dgm:prSet presAssocID="{15F4F361-F81C-49E0-9E62-DD77D7668C5C}" presName="tx1" presStyleLbl="revTx" presStyleIdx="1" presStyleCnt="10"/>
      <dgm:spPr/>
    </dgm:pt>
    <dgm:pt modelId="{B2B0FF96-BFEB-4EA7-84C5-DD1B523C9038}" type="pres">
      <dgm:prSet presAssocID="{15F4F361-F81C-49E0-9E62-DD77D7668C5C}" presName="vert1" presStyleCnt="0"/>
      <dgm:spPr/>
    </dgm:pt>
    <dgm:pt modelId="{7A99880C-67BB-4A04-A941-6B9C9E6AB828}" type="pres">
      <dgm:prSet presAssocID="{1474566D-A00B-416C-B8ED-FB23879268E5}" presName="thickLine" presStyleLbl="alignNode1" presStyleIdx="2" presStyleCnt="10"/>
      <dgm:spPr/>
    </dgm:pt>
    <dgm:pt modelId="{16D8B0B8-C754-4AB2-BB91-C59B3169A293}" type="pres">
      <dgm:prSet presAssocID="{1474566D-A00B-416C-B8ED-FB23879268E5}" presName="horz1" presStyleCnt="0"/>
      <dgm:spPr/>
    </dgm:pt>
    <dgm:pt modelId="{B70B57EF-2BFA-4494-9FC8-B105218629D6}" type="pres">
      <dgm:prSet presAssocID="{1474566D-A00B-416C-B8ED-FB23879268E5}" presName="tx1" presStyleLbl="revTx" presStyleIdx="2" presStyleCnt="10"/>
      <dgm:spPr/>
    </dgm:pt>
    <dgm:pt modelId="{FD8BFC89-08D8-4E83-9269-0B321F930EE0}" type="pres">
      <dgm:prSet presAssocID="{1474566D-A00B-416C-B8ED-FB23879268E5}" presName="vert1" presStyleCnt="0"/>
      <dgm:spPr/>
    </dgm:pt>
    <dgm:pt modelId="{9C7B2799-F37D-4E6F-A8AB-8447AD721CBC}" type="pres">
      <dgm:prSet presAssocID="{91B0F375-9A6D-411A-B3B9-8E6B907F271D}" presName="thickLine" presStyleLbl="alignNode1" presStyleIdx="3" presStyleCnt="10"/>
      <dgm:spPr/>
    </dgm:pt>
    <dgm:pt modelId="{68E81AF0-0A22-4903-B098-75F582C6AB09}" type="pres">
      <dgm:prSet presAssocID="{91B0F375-9A6D-411A-B3B9-8E6B907F271D}" presName="horz1" presStyleCnt="0"/>
      <dgm:spPr/>
    </dgm:pt>
    <dgm:pt modelId="{2D513A75-D310-4276-ADFA-E0A8A14CFD93}" type="pres">
      <dgm:prSet presAssocID="{91B0F375-9A6D-411A-B3B9-8E6B907F271D}" presName="tx1" presStyleLbl="revTx" presStyleIdx="3" presStyleCnt="10"/>
      <dgm:spPr/>
    </dgm:pt>
    <dgm:pt modelId="{D71BB918-DF5B-4593-A517-BA89C1D0A98D}" type="pres">
      <dgm:prSet presAssocID="{91B0F375-9A6D-411A-B3B9-8E6B907F271D}" presName="vert1" presStyleCnt="0"/>
      <dgm:spPr/>
    </dgm:pt>
    <dgm:pt modelId="{535FA679-EED2-4DDA-BEB5-8FA6F76DC3C5}" type="pres">
      <dgm:prSet presAssocID="{29DF4411-66C1-4800-B606-913BE7586971}" presName="thickLine" presStyleLbl="alignNode1" presStyleIdx="4" presStyleCnt="10"/>
      <dgm:spPr/>
    </dgm:pt>
    <dgm:pt modelId="{48AB81AD-F90A-4E55-B28E-0DB5D7AD1D48}" type="pres">
      <dgm:prSet presAssocID="{29DF4411-66C1-4800-B606-913BE7586971}" presName="horz1" presStyleCnt="0"/>
      <dgm:spPr/>
    </dgm:pt>
    <dgm:pt modelId="{1E37EE63-68D5-4306-AD64-7F227B6B462E}" type="pres">
      <dgm:prSet presAssocID="{29DF4411-66C1-4800-B606-913BE7586971}" presName="tx1" presStyleLbl="revTx" presStyleIdx="4" presStyleCnt="10"/>
      <dgm:spPr/>
    </dgm:pt>
    <dgm:pt modelId="{A553B770-3178-4F91-B01B-AB24BAF566F9}" type="pres">
      <dgm:prSet presAssocID="{29DF4411-66C1-4800-B606-913BE7586971}" presName="vert1" presStyleCnt="0"/>
      <dgm:spPr/>
    </dgm:pt>
    <dgm:pt modelId="{BC111DB7-1D24-4A1A-A375-568FEFA883B0}" type="pres">
      <dgm:prSet presAssocID="{B0803102-9E34-465D-82A8-B48BA4D5751E}" presName="thickLine" presStyleLbl="alignNode1" presStyleIdx="5" presStyleCnt="10"/>
      <dgm:spPr/>
    </dgm:pt>
    <dgm:pt modelId="{CA637551-7B1C-4CE2-A40A-7F3C412957BB}" type="pres">
      <dgm:prSet presAssocID="{B0803102-9E34-465D-82A8-B48BA4D5751E}" presName="horz1" presStyleCnt="0"/>
      <dgm:spPr/>
    </dgm:pt>
    <dgm:pt modelId="{C6EC8877-EF2E-4AC5-86D7-4FC823BD4456}" type="pres">
      <dgm:prSet presAssocID="{B0803102-9E34-465D-82A8-B48BA4D5751E}" presName="tx1" presStyleLbl="revTx" presStyleIdx="5" presStyleCnt="10"/>
      <dgm:spPr/>
    </dgm:pt>
    <dgm:pt modelId="{A58E885A-8E5E-4498-8BB9-D63B878B08AA}" type="pres">
      <dgm:prSet presAssocID="{B0803102-9E34-465D-82A8-B48BA4D5751E}" presName="vert1" presStyleCnt="0"/>
      <dgm:spPr/>
    </dgm:pt>
    <dgm:pt modelId="{86AFFA69-2DEE-42E4-BE76-D88D1E484719}" type="pres">
      <dgm:prSet presAssocID="{D868A6C0-FCDB-4AF2-B51B-6242C78A5EED}" presName="thickLine" presStyleLbl="alignNode1" presStyleIdx="6" presStyleCnt="10"/>
      <dgm:spPr/>
    </dgm:pt>
    <dgm:pt modelId="{A9CB3BA5-9E6F-4D68-A3B6-5523498419E6}" type="pres">
      <dgm:prSet presAssocID="{D868A6C0-FCDB-4AF2-B51B-6242C78A5EED}" presName="horz1" presStyleCnt="0"/>
      <dgm:spPr/>
    </dgm:pt>
    <dgm:pt modelId="{6AA6AEFE-F89B-4BE1-A055-979FF7682CA1}" type="pres">
      <dgm:prSet presAssocID="{D868A6C0-FCDB-4AF2-B51B-6242C78A5EED}" presName="tx1" presStyleLbl="revTx" presStyleIdx="6" presStyleCnt="10"/>
      <dgm:spPr/>
    </dgm:pt>
    <dgm:pt modelId="{E52DFD81-63C8-4F41-92A7-B9369D5EAA1D}" type="pres">
      <dgm:prSet presAssocID="{D868A6C0-FCDB-4AF2-B51B-6242C78A5EED}" presName="vert1" presStyleCnt="0"/>
      <dgm:spPr/>
    </dgm:pt>
    <dgm:pt modelId="{46EE860D-0F6B-40FF-989E-E4E2A04785AD}" type="pres">
      <dgm:prSet presAssocID="{DF2CB7E0-14E9-4F51-9A48-8AF17F1BD528}" presName="thickLine" presStyleLbl="alignNode1" presStyleIdx="7" presStyleCnt="10"/>
      <dgm:spPr/>
    </dgm:pt>
    <dgm:pt modelId="{4F4327A5-EEE7-4279-83AB-593EA2602DCC}" type="pres">
      <dgm:prSet presAssocID="{DF2CB7E0-14E9-4F51-9A48-8AF17F1BD528}" presName="horz1" presStyleCnt="0"/>
      <dgm:spPr/>
    </dgm:pt>
    <dgm:pt modelId="{CFA5A4EB-828F-4409-AAFC-58893935FC32}" type="pres">
      <dgm:prSet presAssocID="{DF2CB7E0-14E9-4F51-9A48-8AF17F1BD528}" presName="tx1" presStyleLbl="revTx" presStyleIdx="7" presStyleCnt="10"/>
      <dgm:spPr/>
    </dgm:pt>
    <dgm:pt modelId="{B9CD24E1-0229-41B2-9ABA-854262BD0C53}" type="pres">
      <dgm:prSet presAssocID="{DF2CB7E0-14E9-4F51-9A48-8AF17F1BD528}" presName="vert1" presStyleCnt="0"/>
      <dgm:spPr/>
    </dgm:pt>
    <dgm:pt modelId="{7243839A-FCD4-4A3A-B67C-83208E739EF1}" type="pres">
      <dgm:prSet presAssocID="{B3775614-3C1E-4DAC-A972-7EF50C72D9FE}" presName="thickLine" presStyleLbl="alignNode1" presStyleIdx="8" presStyleCnt="10"/>
      <dgm:spPr/>
    </dgm:pt>
    <dgm:pt modelId="{0C1FCD32-A43C-45A4-945A-D7EADC2A21E1}" type="pres">
      <dgm:prSet presAssocID="{B3775614-3C1E-4DAC-A972-7EF50C72D9FE}" presName="horz1" presStyleCnt="0"/>
      <dgm:spPr/>
    </dgm:pt>
    <dgm:pt modelId="{9C12F048-72B9-4C48-8B28-6453DDEC0CC6}" type="pres">
      <dgm:prSet presAssocID="{B3775614-3C1E-4DAC-A972-7EF50C72D9FE}" presName="tx1" presStyleLbl="revTx" presStyleIdx="8" presStyleCnt="10"/>
      <dgm:spPr/>
    </dgm:pt>
    <dgm:pt modelId="{812E230B-6774-4F77-BF14-BD1A9C75CF05}" type="pres">
      <dgm:prSet presAssocID="{B3775614-3C1E-4DAC-A972-7EF50C72D9FE}" presName="vert1" presStyleCnt="0"/>
      <dgm:spPr/>
    </dgm:pt>
    <dgm:pt modelId="{409CCFA6-89DE-4C3E-AD5C-C69FF5E1C5A0}" type="pres">
      <dgm:prSet presAssocID="{8BE1BC26-4530-4ED1-B437-3D0AA6998602}" presName="thickLine" presStyleLbl="alignNode1" presStyleIdx="9" presStyleCnt="10"/>
      <dgm:spPr/>
    </dgm:pt>
    <dgm:pt modelId="{57BF7241-4CAF-48ED-8151-470E03272E84}" type="pres">
      <dgm:prSet presAssocID="{8BE1BC26-4530-4ED1-B437-3D0AA6998602}" presName="horz1" presStyleCnt="0"/>
      <dgm:spPr/>
    </dgm:pt>
    <dgm:pt modelId="{9B226CFD-AADB-481A-85BE-65A904DD2DAC}" type="pres">
      <dgm:prSet presAssocID="{8BE1BC26-4530-4ED1-B437-3D0AA6998602}" presName="tx1" presStyleLbl="revTx" presStyleIdx="9" presStyleCnt="10"/>
      <dgm:spPr/>
    </dgm:pt>
    <dgm:pt modelId="{F7AD99F4-81BE-4664-BFD5-24437EF48344}" type="pres">
      <dgm:prSet presAssocID="{8BE1BC26-4530-4ED1-B437-3D0AA6998602}" presName="vert1" presStyleCnt="0"/>
      <dgm:spPr/>
    </dgm:pt>
  </dgm:ptLst>
  <dgm:cxnLst>
    <dgm:cxn modelId="{221A0121-992C-4C78-B4A1-6C7974E97520}" srcId="{1F1728DA-6931-4905-B586-1070E215C19C}" destId="{B0803102-9E34-465D-82A8-B48BA4D5751E}" srcOrd="5" destOrd="0" parTransId="{56052F3C-3DF2-46BA-8BDE-2F76E037EBF1}" sibTransId="{27E81CBF-5675-4CD5-8EB2-08EF70B10E03}"/>
    <dgm:cxn modelId="{7EA1E437-DA57-4D6B-ADB2-489E9A229762}" type="presOf" srcId="{91B0F375-9A6D-411A-B3B9-8E6B907F271D}" destId="{2D513A75-D310-4276-ADFA-E0A8A14CFD93}" srcOrd="0" destOrd="0" presId="urn:microsoft.com/office/officeart/2008/layout/LinedList"/>
    <dgm:cxn modelId="{EE66BE3E-7563-4BF4-A059-9136875F4EA0}" srcId="{1F1728DA-6931-4905-B586-1070E215C19C}" destId="{29DF4411-66C1-4800-B606-913BE7586971}" srcOrd="4" destOrd="0" parTransId="{41374AC9-B4BA-4692-A317-63726E50CF20}" sibTransId="{7E15E024-6B67-40EE-B605-1162AC7DCA8C}"/>
    <dgm:cxn modelId="{D849F85E-B913-466F-A317-65D080C546E7}" type="presOf" srcId="{122C5F0B-F7C0-42F7-8BFB-7DE130CA1609}" destId="{4FB780D9-DE52-4332-BADE-97FF9F846A4A}" srcOrd="0" destOrd="0" presId="urn:microsoft.com/office/officeart/2008/layout/LinedList"/>
    <dgm:cxn modelId="{57DC5C41-A3F4-434A-87D7-FF9076890EA9}" srcId="{1F1728DA-6931-4905-B586-1070E215C19C}" destId="{D868A6C0-FCDB-4AF2-B51B-6242C78A5EED}" srcOrd="6" destOrd="0" parTransId="{65AB3878-7AF0-4AD4-8C84-52B66B9304E3}" sibTransId="{6AD4ED71-B37B-4559-BDA2-16421129F3BA}"/>
    <dgm:cxn modelId="{D6886348-BFF4-4BB5-A01F-D40D31EF761C}" type="presOf" srcId="{1F1728DA-6931-4905-B586-1070E215C19C}" destId="{23B53DF1-CAF7-47FC-9281-3CBD26E682AC}" srcOrd="0" destOrd="0" presId="urn:microsoft.com/office/officeart/2008/layout/LinedList"/>
    <dgm:cxn modelId="{FEA4446B-BD38-4D91-8149-852A8216F03F}" srcId="{1F1728DA-6931-4905-B586-1070E215C19C}" destId="{B3775614-3C1E-4DAC-A972-7EF50C72D9FE}" srcOrd="8" destOrd="0" parTransId="{60F77A05-E012-47D4-AEA5-5F07BDC145CA}" sibTransId="{8BE86C73-C052-4111-8F9E-635F34D469C7}"/>
    <dgm:cxn modelId="{8A10AA75-A9FF-4AE7-A5FE-5990EDAB32C6}" type="presOf" srcId="{8BE1BC26-4530-4ED1-B437-3D0AA6998602}" destId="{9B226CFD-AADB-481A-85BE-65A904DD2DAC}" srcOrd="0" destOrd="0" presId="urn:microsoft.com/office/officeart/2008/layout/LinedList"/>
    <dgm:cxn modelId="{F0267F7C-656E-4809-8BA4-3492CBB39EAC}" type="presOf" srcId="{DF2CB7E0-14E9-4F51-9A48-8AF17F1BD528}" destId="{CFA5A4EB-828F-4409-AAFC-58893935FC32}" srcOrd="0" destOrd="0" presId="urn:microsoft.com/office/officeart/2008/layout/LinedList"/>
    <dgm:cxn modelId="{3DEE3A98-F095-475C-BC73-5BF0E4209219}" srcId="{1F1728DA-6931-4905-B586-1070E215C19C}" destId="{1474566D-A00B-416C-B8ED-FB23879268E5}" srcOrd="2" destOrd="0" parTransId="{93D9FC94-10D4-4ACE-9960-CA9D80A03B1C}" sibTransId="{467CEF77-B896-4A64-8864-3C7C383438D8}"/>
    <dgm:cxn modelId="{81BCFF9A-6D03-433F-B4F9-82ED28E15E02}" type="presOf" srcId="{D868A6C0-FCDB-4AF2-B51B-6242C78A5EED}" destId="{6AA6AEFE-F89B-4BE1-A055-979FF7682CA1}" srcOrd="0" destOrd="0" presId="urn:microsoft.com/office/officeart/2008/layout/LinedList"/>
    <dgm:cxn modelId="{45B78DAE-37DE-4FF4-BF6F-0BF601F2E3CB}" type="presOf" srcId="{29DF4411-66C1-4800-B606-913BE7586971}" destId="{1E37EE63-68D5-4306-AD64-7F227B6B462E}" srcOrd="0" destOrd="0" presId="urn:microsoft.com/office/officeart/2008/layout/LinedList"/>
    <dgm:cxn modelId="{C9D8A8B8-6A55-4FC9-B030-619D99215857}" srcId="{1F1728DA-6931-4905-B586-1070E215C19C}" destId="{DF2CB7E0-14E9-4F51-9A48-8AF17F1BD528}" srcOrd="7" destOrd="0" parTransId="{4DD8CCD3-1029-487E-B38C-D6A697A18C43}" sibTransId="{BB99597D-0E1D-4148-9A34-394B1B1599F9}"/>
    <dgm:cxn modelId="{C9F60EBE-32A4-4F4C-B76C-10E6FB89ACEA}" type="presOf" srcId="{B0803102-9E34-465D-82A8-B48BA4D5751E}" destId="{C6EC8877-EF2E-4AC5-86D7-4FC823BD4456}" srcOrd="0" destOrd="0" presId="urn:microsoft.com/office/officeart/2008/layout/LinedList"/>
    <dgm:cxn modelId="{647169CA-8008-46F3-8CB7-690F0B69802A}" type="presOf" srcId="{B3775614-3C1E-4DAC-A972-7EF50C72D9FE}" destId="{9C12F048-72B9-4C48-8B28-6453DDEC0CC6}" srcOrd="0" destOrd="0" presId="urn:microsoft.com/office/officeart/2008/layout/LinedList"/>
    <dgm:cxn modelId="{CF138FCA-C2BC-4A8F-B1BA-6A14F7F27E97}" srcId="{1F1728DA-6931-4905-B586-1070E215C19C}" destId="{91B0F375-9A6D-411A-B3B9-8E6B907F271D}" srcOrd="3" destOrd="0" parTransId="{17646550-4202-4E9C-8413-A265BEAB1E7B}" sibTransId="{C7102CF7-F23D-4964-91BA-929234AC792C}"/>
    <dgm:cxn modelId="{FC45C6CA-AB74-456F-92F4-5D5F46E6AAB3}" srcId="{1F1728DA-6931-4905-B586-1070E215C19C}" destId="{122C5F0B-F7C0-42F7-8BFB-7DE130CA1609}" srcOrd="0" destOrd="0" parTransId="{AD86246F-9C84-47FE-8C1D-AB107258EE4D}" sibTransId="{D232E3E8-ABA7-4478-8288-48095702F77A}"/>
    <dgm:cxn modelId="{93B73BD1-70D3-41D6-98D3-66964C21DE28}" srcId="{1F1728DA-6931-4905-B586-1070E215C19C}" destId="{15F4F361-F81C-49E0-9E62-DD77D7668C5C}" srcOrd="1" destOrd="0" parTransId="{116D81B8-1047-4A10-807F-60B7ABDADF8F}" sibTransId="{59C80A6B-0F21-4768-AA55-3827CED33E51}"/>
    <dgm:cxn modelId="{A30B3ED4-A363-40CE-A788-AD6BA128A37C}" type="presOf" srcId="{1474566D-A00B-416C-B8ED-FB23879268E5}" destId="{B70B57EF-2BFA-4494-9FC8-B105218629D6}" srcOrd="0" destOrd="0" presId="urn:microsoft.com/office/officeart/2008/layout/LinedList"/>
    <dgm:cxn modelId="{6BFA56E6-4870-44D0-9FAE-D4ECCB2511BE}" type="presOf" srcId="{15F4F361-F81C-49E0-9E62-DD77D7668C5C}" destId="{28569B81-3CC5-491E-873E-EE6B54D41374}" srcOrd="0" destOrd="0" presId="urn:microsoft.com/office/officeart/2008/layout/LinedList"/>
    <dgm:cxn modelId="{42CDFDE9-E534-4B33-B467-9D9CF741BF3C}" srcId="{1F1728DA-6931-4905-B586-1070E215C19C}" destId="{8BE1BC26-4530-4ED1-B437-3D0AA6998602}" srcOrd="9" destOrd="0" parTransId="{F02ECD5C-9D21-4267-B238-5568E67A9880}" sibTransId="{BE3484C6-B14A-4854-AF93-8925BCD30578}"/>
    <dgm:cxn modelId="{7F3CE4B7-D6FC-4CB4-9698-0906A7FD164F}" type="presParOf" srcId="{23B53DF1-CAF7-47FC-9281-3CBD26E682AC}" destId="{94D14B08-342C-423D-B8EE-3B1AFB32965D}" srcOrd="0" destOrd="0" presId="urn:microsoft.com/office/officeart/2008/layout/LinedList"/>
    <dgm:cxn modelId="{C5D6109E-78DC-40F8-858C-F4681BFB5F46}" type="presParOf" srcId="{23B53DF1-CAF7-47FC-9281-3CBD26E682AC}" destId="{606FC156-175B-4D8F-8ED1-508697C4A992}" srcOrd="1" destOrd="0" presId="urn:microsoft.com/office/officeart/2008/layout/LinedList"/>
    <dgm:cxn modelId="{02D4B4FD-3899-4099-8314-812E174B6FCC}" type="presParOf" srcId="{606FC156-175B-4D8F-8ED1-508697C4A992}" destId="{4FB780D9-DE52-4332-BADE-97FF9F846A4A}" srcOrd="0" destOrd="0" presId="urn:microsoft.com/office/officeart/2008/layout/LinedList"/>
    <dgm:cxn modelId="{77F2A8CB-1923-445E-BFC1-4DF252F29C04}" type="presParOf" srcId="{606FC156-175B-4D8F-8ED1-508697C4A992}" destId="{EAF8AF9C-9607-4F30-B148-8FE4EFCAA5A4}" srcOrd="1" destOrd="0" presId="urn:microsoft.com/office/officeart/2008/layout/LinedList"/>
    <dgm:cxn modelId="{738EF59C-4722-4AD5-8320-46814FFD4E8B}" type="presParOf" srcId="{23B53DF1-CAF7-47FC-9281-3CBD26E682AC}" destId="{A4D2C58B-836F-4042-A428-44159F2F00A1}" srcOrd="2" destOrd="0" presId="urn:microsoft.com/office/officeart/2008/layout/LinedList"/>
    <dgm:cxn modelId="{DE384934-3A90-46BE-9FA7-83D7A945BFBD}" type="presParOf" srcId="{23B53DF1-CAF7-47FC-9281-3CBD26E682AC}" destId="{67E4CA80-66A7-48BC-8A5B-6415ED2A493A}" srcOrd="3" destOrd="0" presId="urn:microsoft.com/office/officeart/2008/layout/LinedList"/>
    <dgm:cxn modelId="{0AA41694-19B4-4D50-B041-5047177510F3}" type="presParOf" srcId="{67E4CA80-66A7-48BC-8A5B-6415ED2A493A}" destId="{28569B81-3CC5-491E-873E-EE6B54D41374}" srcOrd="0" destOrd="0" presId="urn:microsoft.com/office/officeart/2008/layout/LinedList"/>
    <dgm:cxn modelId="{3E692D06-54C6-47C2-B44E-97017145815F}" type="presParOf" srcId="{67E4CA80-66A7-48BC-8A5B-6415ED2A493A}" destId="{B2B0FF96-BFEB-4EA7-84C5-DD1B523C9038}" srcOrd="1" destOrd="0" presId="urn:microsoft.com/office/officeart/2008/layout/LinedList"/>
    <dgm:cxn modelId="{B94AF6AD-9B65-4156-8E4C-CE5F560F48A0}" type="presParOf" srcId="{23B53DF1-CAF7-47FC-9281-3CBD26E682AC}" destId="{7A99880C-67BB-4A04-A941-6B9C9E6AB828}" srcOrd="4" destOrd="0" presId="urn:microsoft.com/office/officeart/2008/layout/LinedList"/>
    <dgm:cxn modelId="{04B6E241-739A-43B9-9D8A-BB94E91F98F6}" type="presParOf" srcId="{23B53DF1-CAF7-47FC-9281-3CBD26E682AC}" destId="{16D8B0B8-C754-4AB2-BB91-C59B3169A293}" srcOrd="5" destOrd="0" presId="urn:microsoft.com/office/officeart/2008/layout/LinedList"/>
    <dgm:cxn modelId="{516F99F3-A75A-4FF0-82F2-A282DD069D3B}" type="presParOf" srcId="{16D8B0B8-C754-4AB2-BB91-C59B3169A293}" destId="{B70B57EF-2BFA-4494-9FC8-B105218629D6}" srcOrd="0" destOrd="0" presId="urn:microsoft.com/office/officeart/2008/layout/LinedList"/>
    <dgm:cxn modelId="{F4981698-1088-4E61-96A1-C6F8E09CC494}" type="presParOf" srcId="{16D8B0B8-C754-4AB2-BB91-C59B3169A293}" destId="{FD8BFC89-08D8-4E83-9269-0B321F930EE0}" srcOrd="1" destOrd="0" presId="urn:microsoft.com/office/officeart/2008/layout/LinedList"/>
    <dgm:cxn modelId="{51E3080F-50F7-49B4-ADEC-5BFCF2AD85A2}" type="presParOf" srcId="{23B53DF1-CAF7-47FC-9281-3CBD26E682AC}" destId="{9C7B2799-F37D-4E6F-A8AB-8447AD721CBC}" srcOrd="6" destOrd="0" presId="urn:microsoft.com/office/officeart/2008/layout/LinedList"/>
    <dgm:cxn modelId="{BED07CB8-8FA2-4FF1-B60F-395A00904C22}" type="presParOf" srcId="{23B53DF1-CAF7-47FC-9281-3CBD26E682AC}" destId="{68E81AF0-0A22-4903-B098-75F582C6AB09}" srcOrd="7" destOrd="0" presId="urn:microsoft.com/office/officeart/2008/layout/LinedList"/>
    <dgm:cxn modelId="{E3A13F3B-9724-42AE-9279-52A0E76C1FE8}" type="presParOf" srcId="{68E81AF0-0A22-4903-B098-75F582C6AB09}" destId="{2D513A75-D310-4276-ADFA-E0A8A14CFD93}" srcOrd="0" destOrd="0" presId="urn:microsoft.com/office/officeart/2008/layout/LinedList"/>
    <dgm:cxn modelId="{54A09E88-13FF-42CF-B908-475408494C98}" type="presParOf" srcId="{68E81AF0-0A22-4903-B098-75F582C6AB09}" destId="{D71BB918-DF5B-4593-A517-BA89C1D0A98D}" srcOrd="1" destOrd="0" presId="urn:microsoft.com/office/officeart/2008/layout/LinedList"/>
    <dgm:cxn modelId="{734E75A2-0414-4307-B832-EB446EC822A6}" type="presParOf" srcId="{23B53DF1-CAF7-47FC-9281-3CBD26E682AC}" destId="{535FA679-EED2-4DDA-BEB5-8FA6F76DC3C5}" srcOrd="8" destOrd="0" presId="urn:microsoft.com/office/officeart/2008/layout/LinedList"/>
    <dgm:cxn modelId="{AC7520FA-18ED-4600-B418-38A9F7CCFD39}" type="presParOf" srcId="{23B53DF1-CAF7-47FC-9281-3CBD26E682AC}" destId="{48AB81AD-F90A-4E55-B28E-0DB5D7AD1D48}" srcOrd="9" destOrd="0" presId="urn:microsoft.com/office/officeart/2008/layout/LinedList"/>
    <dgm:cxn modelId="{7D20B415-CA58-4C9C-B601-9FC885CE92DB}" type="presParOf" srcId="{48AB81AD-F90A-4E55-B28E-0DB5D7AD1D48}" destId="{1E37EE63-68D5-4306-AD64-7F227B6B462E}" srcOrd="0" destOrd="0" presId="urn:microsoft.com/office/officeart/2008/layout/LinedList"/>
    <dgm:cxn modelId="{6D3AC649-3786-438A-B673-CF841AA00C59}" type="presParOf" srcId="{48AB81AD-F90A-4E55-B28E-0DB5D7AD1D48}" destId="{A553B770-3178-4F91-B01B-AB24BAF566F9}" srcOrd="1" destOrd="0" presId="urn:microsoft.com/office/officeart/2008/layout/LinedList"/>
    <dgm:cxn modelId="{89C6690F-6509-473B-A20F-38CA5AEFB61B}" type="presParOf" srcId="{23B53DF1-CAF7-47FC-9281-3CBD26E682AC}" destId="{BC111DB7-1D24-4A1A-A375-568FEFA883B0}" srcOrd="10" destOrd="0" presId="urn:microsoft.com/office/officeart/2008/layout/LinedList"/>
    <dgm:cxn modelId="{FF5F17C6-248D-4354-AD0B-8293E9ED2860}" type="presParOf" srcId="{23B53DF1-CAF7-47FC-9281-3CBD26E682AC}" destId="{CA637551-7B1C-4CE2-A40A-7F3C412957BB}" srcOrd="11" destOrd="0" presId="urn:microsoft.com/office/officeart/2008/layout/LinedList"/>
    <dgm:cxn modelId="{BD8B79A1-B523-4721-BA18-9C58F0595CC1}" type="presParOf" srcId="{CA637551-7B1C-4CE2-A40A-7F3C412957BB}" destId="{C6EC8877-EF2E-4AC5-86D7-4FC823BD4456}" srcOrd="0" destOrd="0" presId="urn:microsoft.com/office/officeart/2008/layout/LinedList"/>
    <dgm:cxn modelId="{DE46B86D-20CE-455E-9377-B9680529C5B1}" type="presParOf" srcId="{CA637551-7B1C-4CE2-A40A-7F3C412957BB}" destId="{A58E885A-8E5E-4498-8BB9-D63B878B08AA}" srcOrd="1" destOrd="0" presId="urn:microsoft.com/office/officeart/2008/layout/LinedList"/>
    <dgm:cxn modelId="{06FC6F45-7592-4385-A374-C861F2FC0AB3}" type="presParOf" srcId="{23B53DF1-CAF7-47FC-9281-3CBD26E682AC}" destId="{86AFFA69-2DEE-42E4-BE76-D88D1E484719}" srcOrd="12" destOrd="0" presId="urn:microsoft.com/office/officeart/2008/layout/LinedList"/>
    <dgm:cxn modelId="{7166348E-CCD9-4F54-A1EA-65EEDD0D8D65}" type="presParOf" srcId="{23B53DF1-CAF7-47FC-9281-3CBD26E682AC}" destId="{A9CB3BA5-9E6F-4D68-A3B6-5523498419E6}" srcOrd="13" destOrd="0" presId="urn:microsoft.com/office/officeart/2008/layout/LinedList"/>
    <dgm:cxn modelId="{33D23C81-BF8A-4B8A-A6DC-F80EB0CEDD49}" type="presParOf" srcId="{A9CB3BA5-9E6F-4D68-A3B6-5523498419E6}" destId="{6AA6AEFE-F89B-4BE1-A055-979FF7682CA1}" srcOrd="0" destOrd="0" presId="urn:microsoft.com/office/officeart/2008/layout/LinedList"/>
    <dgm:cxn modelId="{B392AFF6-9C37-4FF2-A8ED-0FDEE96A506A}" type="presParOf" srcId="{A9CB3BA5-9E6F-4D68-A3B6-5523498419E6}" destId="{E52DFD81-63C8-4F41-92A7-B9369D5EAA1D}" srcOrd="1" destOrd="0" presId="urn:microsoft.com/office/officeart/2008/layout/LinedList"/>
    <dgm:cxn modelId="{E26E9468-1261-40AA-850B-04A7992710B6}" type="presParOf" srcId="{23B53DF1-CAF7-47FC-9281-3CBD26E682AC}" destId="{46EE860D-0F6B-40FF-989E-E4E2A04785AD}" srcOrd="14" destOrd="0" presId="urn:microsoft.com/office/officeart/2008/layout/LinedList"/>
    <dgm:cxn modelId="{59E6BC26-C824-476B-996B-4451D89ED48E}" type="presParOf" srcId="{23B53DF1-CAF7-47FC-9281-3CBD26E682AC}" destId="{4F4327A5-EEE7-4279-83AB-593EA2602DCC}" srcOrd="15" destOrd="0" presId="urn:microsoft.com/office/officeart/2008/layout/LinedList"/>
    <dgm:cxn modelId="{37E47F1F-6769-4231-BC55-209E506D6546}" type="presParOf" srcId="{4F4327A5-EEE7-4279-83AB-593EA2602DCC}" destId="{CFA5A4EB-828F-4409-AAFC-58893935FC32}" srcOrd="0" destOrd="0" presId="urn:microsoft.com/office/officeart/2008/layout/LinedList"/>
    <dgm:cxn modelId="{8CD6ECE2-E630-4AD8-9915-51A8C08DFAB9}" type="presParOf" srcId="{4F4327A5-EEE7-4279-83AB-593EA2602DCC}" destId="{B9CD24E1-0229-41B2-9ABA-854262BD0C53}" srcOrd="1" destOrd="0" presId="urn:microsoft.com/office/officeart/2008/layout/LinedList"/>
    <dgm:cxn modelId="{FF770FA3-E42D-44A9-94C1-768FB1379F4F}" type="presParOf" srcId="{23B53DF1-CAF7-47FC-9281-3CBD26E682AC}" destId="{7243839A-FCD4-4A3A-B67C-83208E739EF1}" srcOrd="16" destOrd="0" presId="urn:microsoft.com/office/officeart/2008/layout/LinedList"/>
    <dgm:cxn modelId="{A77643BC-D878-4D5D-9757-CA6FDFDD6F01}" type="presParOf" srcId="{23B53DF1-CAF7-47FC-9281-3CBD26E682AC}" destId="{0C1FCD32-A43C-45A4-945A-D7EADC2A21E1}" srcOrd="17" destOrd="0" presId="urn:microsoft.com/office/officeart/2008/layout/LinedList"/>
    <dgm:cxn modelId="{85145211-BC6C-4CD3-B5BA-5DB38BDE193B}" type="presParOf" srcId="{0C1FCD32-A43C-45A4-945A-D7EADC2A21E1}" destId="{9C12F048-72B9-4C48-8B28-6453DDEC0CC6}" srcOrd="0" destOrd="0" presId="urn:microsoft.com/office/officeart/2008/layout/LinedList"/>
    <dgm:cxn modelId="{404E33C7-84C8-4CFB-9660-47B581A9EBF9}" type="presParOf" srcId="{0C1FCD32-A43C-45A4-945A-D7EADC2A21E1}" destId="{812E230B-6774-4F77-BF14-BD1A9C75CF05}" srcOrd="1" destOrd="0" presId="urn:microsoft.com/office/officeart/2008/layout/LinedList"/>
    <dgm:cxn modelId="{AD9C8E19-7426-4D3A-92E4-22570BB11EB4}" type="presParOf" srcId="{23B53DF1-CAF7-47FC-9281-3CBD26E682AC}" destId="{409CCFA6-89DE-4C3E-AD5C-C69FF5E1C5A0}" srcOrd="18" destOrd="0" presId="urn:microsoft.com/office/officeart/2008/layout/LinedList"/>
    <dgm:cxn modelId="{226A62AD-C9AF-4CC6-8AD3-D847EAEED5E9}" type="presParOf" srcId="{23B53DF1-CAF7-47FC-9281-3CBD26E682AC}" destId="{57BF7241-4CAF-48ED-8151-470E03272E84}" srcOrd="19" destOrd="0" presId="urn:microsoft.com/office/officeart/2008/layout/LinedList"/>
    <dgm:cxn modelId="{6C9EC04C-93CC-42C5-91D4-D37E3A3735D6}" type="presParOf" srcId="{57BF7241-4CAF-48ED-8151-470E03272E84}" destId="{9B226CFD-AADB-481A-85BE-65A904DD2DAC}" srcOrd="0" destOrd="0" presId="urn:microsoft.com/office/officeart/2008/layout/LinedList"/>
    <dgm:cxn modelId="{741F5FD6-A81C-4167-A005-D91B044F2E34}" type="presParOf" srcId="{57BF7241-4CAF-48ED-8151-470E03272E84}" destId="{F7AD99F4-81BE-4664-BFD5-24437EF4834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01E8B3-2031-4C39-856C-BF81F1B9BE5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D9A5E59-6AAB-45AE-A686-A8932AD5E1C4}">
      <dgm:prSet/>
      <dgm:spPr/>
      <dgm:t>
        <a:bodyPr/>
        <a:lstStyle/>
        <a:p>
          <a:pPr>
            <a:lnSpc>
              <a:spcPct val="100000"/>
            </a:lnSpc>
          </a:pPr>
          <a:r>
            <a:rPr lang="en-US"/>
            <a:t>- If bleeding you need to apply pressure</a:t>
          </a:r>
        </a:p>
      </dgm:t>
    </dgm:pt>
    <dgm:pt modelId="{25A87BEB-36F3-4034-A3B6-DC2544E2F118}" type="parTrans" cxnId="{89962E31-2C2A-4B61-B9A9-AE03E8B79F63}">
      <dgm:prSet/>
      <dgm:spPr/>
      <dgm:t>
        <a:bodyPr/>
        <a:lstStyle/>
        <a:p>
          <a:endParaRPr lang="en-US"/>
        </a:p>
      </dgm:t>
    </dgm:pt>
    <dgm:pt modelId="{148716E1-4EF9-4F10-9896-46AD4667F5FA}" type="sibTrans" cxnId="{89962E31-2C2A-4B61-B9A9-AE03E8B79F63}">
      <dgm:prSet/>
      <dgm:spPr/>
      <dgm:t>
        <a:bodyPr/>
        <a:lstStyle/>
        <a:p>
          <a:endParaRPr lang="en-US"/>
        </a:p>
      </dgm:t>
    </dgm:pt>
    <dgm:pt modelId="{5E5759F7-0EE7-44D1-99D3-7107F64787E1}">
      <dgm:prSet/>
      <dgm:spPr/>
      <dgm:t>
        <a:bodyPr/>
        <a:lstStyle/>
        <a:p>
          <a:pPr>
            <a:lnSpc>
              <a:spcPct val="100000"/>
            </a:lnSpc>
          </a:pPr>
          <a:r>
            <a:rPr lang="en-US"/>
            <a:t>Clean wound with warm soapy water or antiseptic gel/spray</a:t>
          </a:r>
        </a:p>
      </dgm:t>
    </dgm:pt>
    <dgm:pt modelId="{CDAFF7CE-F219-4E24-8751-9290148A2EDA}" type="parTrans" cxnId="{BFC8F817-45A9-4751-807C-8F2C12830FF5}">
      <dgm:prSet/>
      <dgm:spPr/>
      <dgm:t>
        <a:bodyPr/>
        <a:lstStyle/>
        <a:p>
          <a:endParaRPr lang="en-US"/>
        </a:p>
      </dgm:t>
    </dgm:pt>
    <dgm:pt modelId="{DC98027E-11F3-4FB8-862D-90E217D18485}" type="sibTrans" cxnId="{BFC8F817-45A9-4751-807C-8F2C12830FF5}">
      <dgm:prSet/>
      <dgm:spPr/>
      <dgm:t>
        <a:bodyPr/>
        <a:lstStyle/>
        <a:p>
          <a:endParaRPr lang="en-US"/>
        </a:p>
      </dgm:t>
    </dgm:pt>
    <dgm:pt modelId="{8AF5A4BA-E663-4352-B4E1-A2BA271A4A3B}">
      <dgm:prSet/>
      <dgm:spPr/>
      <dgm:t>
        <a:bodyPr/>
        <a:lstStyle/>
        <a:p>
          <a:pPr>
            <a:lnSpc>
              <a:spcPct val="100000"/>
            </a:lnSpc>
          </a:pPr>
          <a:r>
            <a:rPr lang="en-US"/>
            <a:t>If cut with rusty object need to check for updated tetanus shot</a:t>
          </a:r>
        </a:p>
      </dgm:t>
    </dgm:pt>
    <dgm:pt modelId="{7A86A9D5-7382-49A2-92A5-1A1C3EC5E570}" type="parTrans" cxnId="{A0E7C9B8-E81F-4C3D-8E28-F55CA74F94D8}">
      <dgm:prSet/>
      <dgm:spPr/>
      <dgm:t>
        <a:bodyPr/>
        <a:lstStyle/>
        <a:p>
          <a:endParaRPr lang="en-US"/>
        </a:p>
      </dgm:t>
    </dgm:pt>
    <dgm:pt modelId="{3717B234-4319-4DCD-9BA8-F4DCF8117615}" type="sibTrans" cxnId="{A0E7C9B8-E81F-4C3D-8E28-F55CA74F94D8}">
      <dgm:prSet/>
      <dgm:spPr/>
      <dgm:t>
        <a:bodyPr/>
        <a:lstStyle/>
        <a:p>
          <a:endParaRPr lang="en-US"/>
        </a:p>
      </dgm:t>
    </dgm:pt>
    <dgm:pt modelId="{D3940A60-3214-4237-BE0B-97AFE538662E}">
      <dgm:prSet/>
      <dgm:spPr/>
      <dgm:t>
        <a:bodyPr/>
        <a:lstStyle/>
        <a:p>
          <a:pPr>
            <a:lnSpc>
              <a:spcPct val="100000"/>
            </a:lnSpc>
          </a:pPr>
          <a:r>
            <a:rPr lang="en-US"/>
            <a:t>Watch for signs of infection: Redness, pussy drainage, fever, confusion, swelling, increase in pain</a:t>
          </a:r>
        </a:p>
      </dgm:t>
    </dgm:pt>
    <dgm:pt modelId="{1F9A4205-F52E-4A6C-A528-781A7B1D180D}" type="parTrans" cxnId="{10EF5485-C3D6-4785-B8A7-B1A6FD556953}">
      <dgm:prSet/>
      <dgm:spPr/>
      <dgm:t>
        <a:bodyPr/>
        <a:lstStyle/>
        <a:p>
          <a:endParaRPr lang="en-US"/>
        </a:p>
      </dgm:t>
    </dgm:pt>
    <dgm:pt modelId="{E8EEA89D-FD4C-44CD-933F-7889D16C67EE}" type="sibTrans" cxnId="{10EF5485-C3D6-4785-B8A7-B1A6FD556953}">
      <dgm:prSet/>
      <dgm:spPr/>
      <dgm:t>
        <a:bodyPr/>
        <a:lstStyle/>
        <a:p>
          <a:endParaRPr lang="en-US"/>
        </a:p>
      </dgm:t>
    </dgm:pt>
    <dgm:pt modelId="{1FE2A238-2D81-446D-BDC6-D1AE0A7F69E0}">
      <dgm:prSet/>
      <dgm:spPr/>
      <dgm:t>
        <a:bodyPr/>
        <a:lstStyle/>
        <a:p>
          <a:pPr>
            <a:lnSpc>
              <a:spcPct val="100000"/>
            </a:lnSpc>
          </a:pPr>
          <a:r>
            <a:rPr lang="en-US"/>
            <a:t>If there is something penetrating or sticking into the person DO NOT PULL IT OUT. Immobilize it with dressing if possible and call for help</a:t>
          </a:r>
        </a:p>
      </dgm:t>
    </dgm:pt>
    <dgm:pt modelId="{56D449F4-24BB-43CB-93D2-934FCE30E195}" type="parTrans" cxnId="{4D499314-E25C-4D5C-BF87-95537C3541A7}">
      <dgm:prSet/>
      <dgm:spPr/>
      <dgm:t>
        <a:bodyPr/>
        <a:lstStyle/>
        <a:p>
          <a:endParaRPr lang="en-US"/>
        </a:p>
      </dgm:t>
    </dgm:pt>
    <dgm:pt modelId="{44D9BF83-E844-4AA6-B3B1-EA2C1A0FBD61}" type="sibTrans" cxnId="{4D499314-E25C-4D5C-BF87-95537C3541A7}">
      <dgm:prSet/>
      <dgm:spPr/>
      <dgm:t>
        <a:bodyPr/>
        <a:lstStyle/>
        <a:p>
          <a:endParaRPr lang="en-US"/>
        </a:p>
      </dgm:t>
    </dgm:pt>
    <dgm:pt modelId="{40124E4B-8D46-4734-8CAA-12394656923F}" type="pres">
      <dgm:prSet presAssocID="{2C01E8B3-2031-4C39-856C-BF81F1B9BE55}" presName="root" presStyleCnt="0">
        <dgm:presLayoutVars>
          <dgm:dir/>
          <dgm:resizeHandles val="exact"/>
        </dgm:presLayoutVars>
      </dgm:prSet>
      <dgm:spPr/>
    </dgm:pt>
    <dgm:pt modelId="{63B5FB06-4186-4EC9-95F2-616B73184C74}" type="pres">
      <dgm:prSet presAssocID="{8D9A5E59-6AAB-45AE-A686-A8932AD5E1C4}" presName="compNode" presStyleCnt="0"/>
      <dgm:spPr/>
    </dgm:pt>
    <dgm:pt modelId="{AB6E5312-6AB5-4E5A-8325-35151EE1510D}" type="pres">
      <dgm:prSet presAssocID="{8D9A5E59-6AAB-45AE-A686-A8932AD5E1C4}" presName="bgRect" presStyleLbl="bgShp" presStyleIdx="0" presStyleCnt="5"/>
      <dgm:spPr/>
    </dgm:pt>
    <dgm:pt modelId="{C4BFF5CA-8912-4292-BF57-ECB7A9D7777D}" type="pres">
      <dgm:prSet presAssocID="{8D9A5E59-6AAB-45AE-A686-A8932AD5E1C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V"/>
        </a:ext>
      </dgm:extLst>
    </dgm:pt>
    <dgm:pt modelId="{69B5DD16-E8E3-43C2-995D-871B7236EEAB}" type="pres">
      <dgm:prSet presAssocID="{8D9A5E59-6AAB-45AE-A686-A8932AD5E1C4}" presName="spaceRect" presStyleCnt="0"/>
      <dgm:spPr/>
    </dgm:pt>
    <dgm:pt modelId="{8181EAEE-911D-4815-ABE5-5F5CE53BACD7}" type="pres">
      <dgm:prSet presAssocID="{8D9A5E59-6AAB-45AE-A686-A8932AD5E1C4}" presName="parTx" presStyleLbl="revTx" presStyleIdx="0" presStyleCnt="5">
        <dgm:presLayoutVars>
          <dgm:chMax val="0"/>
          <dgm:chPref val="0"/>
        </dgm:presLayoutVars>
      </dgm:prSet>
      <dgm:spPr/>
    </dgm:pt>
    <dgm:pt modelId="{200C0848-A625-446B-9811-1684F8F21D0A}" type="pres">
      <dgm:prSet presAssocID="{148716E1-4EF9-4F10-9896-46AD4667F5FA}" presName="sibTrans" presStyleCnt="0"/>
      <dgm:spPr/>
    </dgm:pt>
    <dgm:pt modelId="{90449759-4F2C-443E-AAE8-A1C7F1D5777B}" type="pres">
      <dgm:prSet presAssocID="{5E5759F7-0EE7-44D1-99D3-7107F64787E1}" presName="compNode" presStyleCnt="0"/>
      <dgm:spPr/>
    </dgm:pt>
    <dgm:pt modelId="{691E6F7E-A001-4D10-9B09-81CBAB396B20}" type="pres">
      <dgm:prSet presAssocID="{5E5759F7-0EE7-44D1-99D3-7107F64787E1}" presName="bgRect" presStyleLbl="bgShp" presStyleIdx="1" presStyleCnt="5"/>
      <dgm:spPr/>
    </dgm:pt>
    <dgm:pt modelId="{659A7575-AAE4-4792-8CA6-AEAF585879B6}" type="pres">
      <dgm:prSet presAssocID="{5E5759F7-0EE7-44D1-99D3-7107F64787E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wel"/>
        </a:ext>
      </dgm:extLst>
    </dgm:pt>
    <dgm:pt modelId="{5B054957-57B0-4823-BD0D-F3D0110BE34E}" type="pres">
      <dgm:prSet presAssocID="{5E5759F7-0EE7-44D1-99D3-7107F64787E1}" presName="spaceRect" presStyleCnt="0"/>
      <dgm:spPr/>
    </dgm:pt>
    <dgm:pt modelId="{543B4B76-506D-424D-81CE-93B557B862CB}" type="pres">
      <dgm:prSet presAssocID="{5E5759F7-0EE7-44D1-99D3-7107F64787E1}" presName="parTx" presStyleLbl="revTx" presStyleIdx="1" presStyleCnt="5">
        <dgm:presLayoutVars>
          <dgm:chMax val="0"/>
          <dgm:chPref val="0"/>
        </dgm:presLayoutVars>
      </dgm:prSet>
      <dgm:spPr/>
    </dgm:pt>
    <dgm:pt modelId="{601F7717-178D-4D0E-9B82-8A378B9810BB}" type="pres">
      <dgm:prSet presAssocID="{DC98027E-11F3-4FB8-862D-90E217D18485}" presName="sibTrans" presStyleCnt="0"/>
      <dgm:spPr/>
    </dgm:pt>
    <dgm:pt modelId="{77CB1BA0-270B-4639-82A9-ADA81262A315}" type="pres">
      <dgm:prSet presAssocID="{8AF5A4BA-E663-4352-B4E1-A2BA271A4A3B}" presName="compNode" presStyleCnt="0"/>
      <dgm:spPr/>
    </dgm:pt>
    <dgm:pt modelId="{31026126-11C6-4FAA-A59C-E5C4733BFE83}" type="pres">
      <dgm:prSet presAssocID="{8AF5A4BA-E663-4352-B4E1-A2BA271A4A3B}" presName="bgRect" presStyleLbl="bgShp" presStyleIdx="2" presStyleCnt="5"/>
      <dgm:spPr/>
    </dgm:pt>
    <dgm:pt modelId="{FE7622F8-2271-4946-9FCD-4C1600E56BB9}" type="pres">
      <dgm:prSet presAssocID="{8AF5A4BA-E663-4352-B4E1-A2BA271A4A3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issors"/>
        </a:ext>
      </dgm:extLst>
    </dgm:pt>
    <dgm:pt modelId="{7DC1EC1D-258F-47B5-9FFB-B0FA1EF81068}" type="pres">
      <dgm:prSet presAssocID="{8AF5A4BA-E663-4352-B4E1-A2BA271A4A3B}" presName="spaceRect" presStyleCnt="0"/>
      <dgm:spPr/>
    </dgm:pt>
    <dgm:pt modelId="{A40689DA-862F-4BE1-B059-B4BFC09B9FBD}" type="pres">
      <dgm:prSet presAssocID="{8AF5A4BA-E663-4352-B4E1-A2BA271A4A3B}" presName="parTx" presStyleLbl="revTx" presStyleIdx="2" presStyleCnt="5">
        <dgm:presLayoutVars>
          <dgm:chMax val="0"/>
          <dgm:chPref val="0"/>
        </dgm:presLayoutVars>
      </dgm:prSet>
      <dgm:spPr/>
    </dgm:pt>
    <dgm:pt modelId="{4DD30E4B-34A6-4331-BC38-3C4CF70860CA}" type="pres">
      <dgm:prSet presAssocID="{3717B234-4319-4DCD-9BA8-F4DCF8117615}" presName="sibTrans" presStyleCnt="0"/>
      <dgm:spPr/>
    </dgm:pt>
    <dgm:pt modelId="{CF55BE4E-F618-4D19-9208-645D88ACCA2E}" type="pres">
      <dgm:prSet presAssocID="{D3940A60-3214-4237-BE0B-97AFE538662E}" presName="compNode" presStyleCnt="0"/>
      <dgm:spPr/>
    </dgm:pt>
    <dgm:pt modelId="{E2904689-DA94-4852-8D88-503F8E5DED9F}" type="pres">
      <dgm:prSet presAssocID="{D3940A60-3214-4237-BE0B-97AFE538662E}" presName="bgRect" presStyleLbl="bgShp" presStyleIdx="3" presStyleCnt="5"/>
      <dgm:spPr/>
    </dgm:pt>
    <dgm:pt modelId="{61CB2F99-0DC2-4BE3-89B3-097B5CB941CE}" type="pres">
      <dgm:prSet presAssocID="{D3940A60-3214-4237-BE0B-97AFE538662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dy bug"/>
        </a:ext>
      </dgm:extLst>
    </dgm:pt>
    <dgm:pt modelId="{9C93212D-8549-44ED-8429-7207FAE642F6}" type="pres">
      <dgm:prSet presAssocID="{D3940A60-3214-4237-BE0B-97AFE538662E}" presName="spaceRect" presStyleCnt="0"/>
      <dgm:spPr/>
    </dgm:pt>
    <dgm:pt modelId="{9E3A037F-9063-4F33-AA2D-CEECDA407D9A}" type="pres">
      <dgm:prSet presAssocID="{D3940A60-3214-4237-BE0B-97AFE538662E}" presName="parTx" presStyleLbl="revTx" presStyleIdx="3" presStyleCnt="5">
        <dgm:presLayoutVars>
          <dgm:chMax val="0"/>
          <dgm:chPref val="0"/>
        </dgm:presLayoutVars>
      </dgm:prSet>
      <dgm:spPr/>
    </dgm:pt>
    <dgm:pt modelId="{6EC744CE-E093-43C6-B18D-30F1A4F1863B}" type="pres">
      <dgm:prSet presAssocID="{E8EEA89D-FD4C-44CD-933F-7889D16C67EE}" presName="sibTrans" presStyleCnt="0"/>
      <dgm:spPr/>
    </dgm:pt>
    <dgm:pt modelId="{71D803AB-B5CF-48EF-8803-2B63C1FCEE4B}" type="pres">
      <dgm:prSet presAssocID="{1FE2A238-2D81-446D-BDC6-D1AE0A7F69E0}" presName="compNode" presStyleCnt="0"/>
      <dgm:spPr/>
    </dgm:pt>
    <dgm:pt modelId="{99115056-BBF0-4489-99A7-E982C5C76820}" type="pres">
      <dgm:prSet presAssocID="{1FE2A238-2D81-446D-BDC6-D1AE0A7F69E0}" presName="bgRect" presStyleLbl="bgShp" presStyleIdx="4" presStyleCnt="5"/>
      <dgm:spPr/>
    </dgm:pt>
    <dgm:pt modelId="{47E5733C-842B-4460-85E7-3D17ED637527}" type="pres">
      <dgm:prSet presAssocID="{1FE2A238-2D81-446D-BDC6-D1AE0A7F69E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mbulance"/>
        </a:ext>
      </dgm:extLst>
    </dgm:pt>
    <dgm:pt modelId="{88FAD4B3-5453-4EC1-B601-A4716F9B95D1}" type="pres">
      <dgm:prSet presAssocID="{1FE2A238-2D81-446D-BDC6-D1AE0A7F69E0}" presName="spaceRect" presStyleCnt="0"/>
      <dgm:spPr/>
    </dgm:pt>
    <dgm:pt modelId="{9E7AC9CB-B565-4460-A597-02DE2704E829}" type="pres">
      <dgm:prSet presAssocID="{1FE2A238-2D81-446D-BDC6-D1AE0A7F69E0}" presName="parTx" presStyleLbl="revTx" presStyleIdx="4" presStyleCnt="5">
        <dgm:presLayoutVars>
          <dgm:chMax val="0"/>
          <dgm:chPref val="0"/>
        </dgm:presLayoutVars>
      </dgm:prSet>
      <dgm:spPr/>
    </dgm:pt>
  </dgm:ptLst>
  <dgm:cxnLst>
    <dgm:cxn modelId="{4D499314-E25C-4D5C-BF87-95537C3541A7}" srcId="{2C01E8B3-2031-4C39-856C-BF81F1B9BE55}" destId="{1FE2A238-2D81-446D-BDC6-D1AE0A7F69E0}" srcOrd="4" destOrd="0" parTransId="{56D449F4-24BB-43CB-93D2-934FCE30E195}" sibTransId="{44D9BF83-E844-4AA6-B3B1-EA2C1A0FBD61}"/>
    <dgm:cxn modelId="{BFC8F817-45A9-4751-807C-8F2C12830FF5}" srcId="{2C01E8B3-2031-4C39-856C-BF81F1B9BE55}" destId="{5E5759F7-0EE7-44D1-99D3-7107F64787E1}" srcOrd="1" destOrd="0" parTransId="{CDAFF7CE-F219-4E24-8751-9290148A2EDA}" sibTransId="{DC98027E-11F3-4FB8-862D-90E217D18485}"/>
    <dgm:cxn modelId="{89962E31-2C2A-4B61-B9A9-AE03E8B79F63}" srcId="{2C01E8B3-2031-4C39-856C-BF81F1B9BE55}" destId="{8D9A5E59-6AAB-45AE-A686-A8932AD5E1C4}" srcOrd="0" destOrd="0" parTransId="{25A87BEB-36F3-4034-A3B6-DC2544E2F118}" sibTransId="{148716E1-4EF9-4F10-9896-46AD4667F5FA}"/>
    <dgm:cxn modelId="{0CA0D665-C8F8-4279-BDD9-CFE92A788B44}" type="presOf" srcId="{1FE2A238-2D81-446D-BDC6-D1AE0A7F69E0}" destId="{9E7AC9CB-B565-4460-A597-02DE2704E829}" srcOrd="0" destOrd="0" presId="urn:microsoft.com/office/officeart/2018/2/layout/IconVerticalSolidList"/>
    <dgm:cxn modelId="{143BE76C-204C-4063-8D35-659FA7DC5382}" type="presOf" srcId="{D3940A60-3214-4237-BE0B-97AFE538662E}" destId="{9E3A037F-9063-4F33-AA2D-CEECDA407D9A}" srcOrd="0" destOrd="0" presId="urn:microsoft.com/office/officeart/2018/2/layout/IconVerticalSolidList"/>
    <dgm:cxn modelId="{DF17E34E-6461-4D62-A219-995DC4A07EBD}" type="presOf" srcId="{2C01E8B3-2031-4C39-856C-BF81F1B9BE55}" destId="{40124E4B-8D46-4734-8CAA-12394656923F}" srcOrd="0" destOrd="0" presId="urn:microsoft.com/office/officeart/2018/2/layout/IconVerticalSolidList"/>
    <dgm:cxn modelId="{10EF5485-C3D6-4785-B8A7-B1A6FD556953}" srcId="{2C01E8B3-2031-4C39-856C-BF81F1B9BE55}" destId="{D3940A60-3214-4237-BE0B-97AFE538662E}" srcOrd="3" destOrd="0" parTransId="{1F9A4205-F52E-4A6C-A528-781A7B1D180D}" sibTransId="{E8EEA89D-FD4C-44CD-933F-7889D16C67EE}"/>
    <dgm:cxn modelId="{0B5058B2-05E4-4214-96A0-A173F8ED53CC}" type="presOf" srcId="{5E5759F7-0EE7-44D1-99D3-7107F64787E1}" destId="{543B4B76-506D-424D-81CE-93B557B862CB}" srcOrd="0" destOrd="0" presId="urn:microsoft.com/office/officeart/2018/2/layout/IconVerticalSolidList"/>
    <dgm:cxn modelId="{A0E7C9B8-E81F-4C3D-8E28-F55CA74F94D8}" srcId="{2C01E8B3-2031-4C39-856C-BF81F1B9BE55}" destId="{8AF5A4BA-E663-4352-B4E1-A2BA271A4A3B}" srcOrd="2" destOrd="0" parTransId="{7A86A9D5-7382-49A2-92A5-1A1C3EC5E570}" sibTransId="{3717B234-4319-4DCD-9BA8-F4DCF8117615}"/>
    <dgm:cxn modelId="{905F4DBA-B12D-453D-B7F5-EC60BFC445E8}" type="presOf" srcId="{8AF5A4BA-E663-4352-B4E1-A2BA271A4A3B}" destId="{A40689DA-862F-4BE1-B059-B4BFC09B9FBD}" srcOrd="0" destOrd="0" presId="urn:microsoft.com/office/officeart/2018/2/layout/IconVerticalSolidList"/>
    <dgm:cxn modelId="{6A2432F0-E8A1-48A7-96DC-A7FE1F1C3F68}" type="presOf" srcId="{8D9A5E59-6AAB-45AE-A686-A8932AD5E1C4}" destId="{8181EAEE-911D-4815-ABE5-5F5CE53BACD7}" srcOrd="0" destOrd="0" presId="urn:microsoft.com/office/officeart/2018/2/layout/IconVerticalSolidList"/>
    <dgm:cxn modelId="{14EBBEE7-B8DB-4EA2-AA43-B26493891F1F}" type="presParOf" srcId="{40124E4B-8D46-4734-8CAA-12394656923F}" destId="{63B5FB06-4186-4EC9-95F2-616B73184C74}" srcOrd="0" destOrd="0" presId="urn:microsoft.com/office/officeart/2018/2/layout/IconVerticalSolidList"/>
    <dgm:cxn modelId="{3520C69E-4E3A-4279-9448-05D70C9DA975}" type="presParOf" srcId="{63B5FB06-4186-4EC9-95F2-616B73184C74}" destId="{AB6E5312-6AB5-4E5A-8325-35151EE1510D}" srcOrd="0" destOrd="0" presId="urn:microsoft.com/office/officeart/2018/2/layout/IconVerticalSolidList"/>
    <dgm:cxn modelId="{C8BF2299-7CF6-45E3-8A26-DA307F209C3C}" type="presParOf" srcId="{63B5FB06-4186-4EC9-95F2-616B73184C74}" destId="{C4BFF5CA-8912-4292-BF57-ECB7A9D7777D}" srcOrd="1" destOrd="0" presId="urn:microsoft.com/office/officeart/2018/2/layout/IconVerticalSolidList"/>
    <dgm:cxn modelId="{1CF50A6F-FC7C-41F9-9306-95A5FFDB0F65}" type="presParOf" srcId="{63B5FB06-4186-4EC9-95F2-616B73184C74}" destId="{69B5DD16-E8E3-43C2-995D-871B7236EEAB}" srcOrd="2" destOrd="0" presId="urn:microsoft.com/office/officeart/2018/2/layout/IconVerticalSolidList"/>
    <dgm:cxn modelId="{048B8E5C-4D64-47AD-9614-01805F4C495E}" type="presParOf" srcId="{63B5FB06-4186-4EC9-95F2-616B73184C74}" destId="{8181EAEE-911D-4815-ABE5-5F5CE53BACD7}" srcOrd="3" destOrd="0" presId="urn:microsoft.com/office/officeart/2018/2/layout/IconVerticalSolidList"/>
    <dgm:cxn modelId="{9B717F40-A45B-4E1B-BC67-2A066E8020BA}" type="presParOf" srcId="{40124E4B-8D46-4734-8CAA-12394656923F}" destId="{200C0848-A625-446B-9811-1684F8F21D0A}" srcOrd="1" destOrd="0" presId="urn:microsoft.com/office/officeart/2018/2/layout/IconVerticalSolidList"/>
    <dgm:cxn modelId="{91AB2EB5-3E07-4CF4-9568-75BC79BCA157}" type="presParOf" srcId="{40124E4B-8D46-4734-8CAA-12394656923F}" destId="{90449759-4F2C-443E-AAE8-A1C7F1D5777B}" srcOrd="2" destOrd="0" presId="urn:microsoft.com/office/officeart/2018/2/layout/IconVerticalSolidList"/>
    <dgm:cxn modelId="{0468CB13-2B5E-427F-9577-EDA7B0B634D9}" type="presParOf" srcId="{90449759-4F2C-443E-AAE8-A1C7F1D5777B}" destId="{691E6F7E-A001-4D10-9B09-81CBAB396B20}" srcOrd="0" destOrd="0" presId="urn:microsoft.com/office/officeart/2018/2/layout/IconVerticalSolidList"/>
    <dgm:cxn modelId="{ACF5E79F-CC9F-4C9F-80B6-F421FA366735}" type="presParOf" srcId="{90449759-4F2C-443E-AAE8-A1C7F1D5777B}" destId="{659A7575-AAE4-4792-8CA6-AEAF585879B6}" srcOrd="1" destOrd="0" presId="urn:microsoft.com/office/officeart/2018/2/layout/IconVerticalSolidList"/>
    <dgm:cxn modelId="{FB102F46-32C1-4368-95BB-3BF286C7C7FC}" type="presParOf" srcId="{90449759-4F2C-443E-AAE8-A1C7F1D5777B}" destId="{5B054957-57B0-4823-BD0D-F3D0110BE34E}" srcOrd="2" destOrd="0" presId="urn:microsoft.com/office/officeart/2018/2/layout/IconVerticalSolidList"/>
    <dgm:cxn modelId="{9D58985A-4EBF-421D-8B47-8247FC918F6F}" type="presParOf" srcId="{90449759-4F2C-443E-AAE8-A1C7F1D5777B}" destId="{543B4B76-506D-424D-81CE-93B557B862CB}" srcOrd="3" destOrd="0" presId="urn:microsoft.com/office/officeart/2018/2/layout/IconVerticalSolidList"/>
    <dgm:cxn modelId="{BA3E6A47-4841-458D-90CB-14CF24F3814E}" type="presParOf" srcId="{40124E4B-8D46-4734-8CAA-12394656923F}" destId="{601F7717-178D-4D0E-9B82-8A378B9810BB}" srcOrd="3" destOrd="0" presId="urn:microsoft.com/office/officeart/2018/2/layout/IconVerticalSolidList"/>
    <dgm:cxn modelId="{70B0119C-35F8-4637-8A9E-65BEFBF62A16}" type="presParOf" srcId="{40124E4B-8D46-4734-8CAA-12394656923F}" destId="{77CB1BA0-270B-4639-82A9-ADA81262A315}" srcOrd="4" destOrd="0" presId="urn:microsoft.com/office/officeart/2018/2/layout/IconVerticalSolidList"/>
    <dgm:cxn modelId="{9FCE6874-CA23-429D-B962-809AE6E83CDB}" type="presParOf" srcId="{77CB1BA0-270B-4639-82A9-ADA81262A315}" destId="{31026126-11C6-4FAA-A59C-E5C4733BFE83}" srcOrd="0" destOrd="0" presId="urn:microsoft.com/office/officeart/2018/2/layout/IconVerticalSolidList"/>
    <dgm:cxn modelId="{0349514D-B74D-4CB1-BC75-465B50DB90DC}" type="presParOf" srcId="{77CB1BA0-270B-4639-82A9-ADA81262A315}" destId="{FE7622F8-2271-4946-9FCD-4C1600E56BB9}" srcOrd="1" destOrd="0" presId="urn:microsoft.com/office/officeart/2018/2/layout/IconVerticalSolidList"/>
    <dgm:cxn modelId="{44272C56-5962-4681-841A-82DE22C5EC81}" type="presParOf" srcId="{77CB1BA0-270B-4639-82A9-ADA81262A315}" destId="{7DC1EC1D-258F-47B5-9FFB-B0FA1EF81068}" srcOrd="2" destOrd="0" presId="urn:microsoft.com/office/officeart/2018/2/layout/IconVerticalSolidList"/>
    <dgm:cxn modelId="{733264D6-F2DE-4063-B04C-CA70DB134D15}" type="presParOf" srcId="{77CB1BA0-270B-4639-82A9-ADA81262A315}" destId="{A40689DA-862F-4BE1-B059-B4BFC09B9FBD}" srcOrd="3" destOrd="0" presId="urn:microsoft.com/office/officeart/2018/2/layout/IconVerticalSolidList"/>
    <dgm:cxn modelId="{05F63FCA-836B-46F0-ABC0-D515094D8388}" type="presParOf" srcId="{40124E4B-8D46-4734-8CAA-12394656923F}" destId="{4DD30E4B-34A6-4331-BC38-3C4CF70860CA}" srcOrd="5" destOrd="0" presId="urn:microsoft.com/office/officeart/2018/2/layout/IconVerticalSolidList"/>
    <dgm:cxn modelId="{33B008B3-5592-4922-BAEF-3FB2C0E83876}" type="presParOf" srcId="{40124E4B-8D46-4734-8CAA-12394656923F}" destId="{CF55BE4E-F618-4D19-9208-645D88ACCA2E}" srcOrd="6" destOrd="0" presId="urn:microsoft.com/office/officeart/2018/2/layout/IconVerticalSolidList"/>
    <dgm:cxn modelId="{A6558134-70BC-40CF-8E92-2687D6F35326}" type="presParOf" srcId="{CF55BE4E-F618-4D19-9208-645D88ACCA2E}" destId="{E2904689-DA94-4852-8D88-503F8E5DED9F}" srcOrd="0" destOrd="0" presId="urn:microsoft.com/office/officeart/2018/2/layout/IconVerticalSolidList"/>
    <dgm:cxn modelId="{CEF4ACC2-2FFC-42F8-9B22-09E73D9C4E2D}" type="presParOf" srcId="{CF55BE4E-F618-4D19-9208-645D88ACCA2E}" destId="{61CB2F99-0DC2-4BE3-89B3-097B5CB941CE}" srcOrd="1" destOrd="0" presId="urn:microsoft.com/office/officeart/2018/2/layout/IconVerticalSolidList"/>
    <dgm:cxn modelId="{B280AE4A-0EF1-4E5D-841F-B6B048B09A30}" type="presParOf" srcId="{CF55BE4E-F618-4D19-9208-645D88ACCA2E}" destId="{9C93212D-8549-44ED-8429-7207FAE642F6}" srcOrd="2" destOrd="0" presId="urn:microsoft.com/office/officeart/2018/2/layout/IconVerticalSolidList"/>
    <dgm:cxn modelId="{4D1C434A-9766-4D72-A7F7-B0E3B345CB90}" type="presParOf" srcId="{CF55BE4E-F618-4D19-9208-645D88ACCA2E}" destId="{9E3A037F-9063-4F33-AA2D-CEECDA407D9A}" srcOrd="3" destOrd="0" presId="urn:microsoft.com/office/officeart/2018/2/layout/IconVerticalSolidList"/>
    <dgm:cxn modelId="{71259859-15C0-4B19-8757-46CF0A6B891E}" type="presParOf" srcId="{40124E4B-8D46-4734-8CAA-12394656923F}" destId="{6EC744CE-E093-43C6-B18D-30F1A4F1863B}" srcOrd="7" destOrd="0" presId="urn:microsoft.com/office/officeart/2018/2/layout/IconVerticalSolidList"/>
    <dgm:cxn modelId="{68348760-0C8A-4E44-8E44-C83F6DE02385}" type="presParOf" srcId="{40124E4B-8D46-4734-8CAA-12394656923F}" destId="{71D803AB-B5CF-48EF-8803-2B63C1FCEE4B}" srcOrd="8" destOrd="0" presId="urn:microsoft.com/office/officeart/2018/2/layout/IconVerticalSolidList"/>
    <dgm:cxn modelId="{E4F929C7-1812-43E8-ACC1-D5E0B071FD49}" type="presParOf" srcId="{71D803AB-B5CF-48EF-8803-2B63C1FCEE4B}" destId="{99115056-BBF0-4489-99A7-E982C5C76820}" srcOrd="0" destOrd="0" presId="urn:microsoft.com/office/officeart/2018/2/layout/IconVerticalSolidList"/>
    <dgm:cxn modelId="{31DA2CED-BE34-4AC5-97B8-AD64C485B1CD}" type="presParOf" srcId="{71D803AB-B5CF-48EF-8803-2B63C1FCEE4B}" destId="{47E5733C-842B-4460-85E7-3D17ED637527}" srcOrd="1" destOrd="0" presId="urn:microsoft.com/office/officeart/2018/2/layout/IconVerticalSolidList"/>
    <dgm:cxn modelId="{B4AD18AC-4B56-49E1-AE0E-1DF35C3E07CD}" type="presParOf" srcId="{71D803AB-B5CF-48EF-8803-2B63C1FCEE4B}" destId="{88FAD4B3-5453-4EC1-B601-A4716F9B95D1}" srcOrd="2" destOrd="0" presId="urn:microsoft.com/office/officeart/2018/2/layout/IconVerticalSolidList"/>
    <dgm:cxn modelId="{984D93C5-65D6-49FB-9206-74A3620E9A85}" type="presParOf" srcId="{71D803AB-B5CF-48EF-8803-2B63C1FCEE4B}" destId="{9E7AC9CB-B565-4460-A597-02DE2704E8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AA9511-2AE1-4385-B631-370DEEFE1F7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DC2B3FB-46F1-402F-9151-048A4815090D}">
      <dgm:prSet/>
      <dgm:spPr/>
      <dgm:t>
        <a:bodyPr/>
        <a:lstStyle/>
        <a:p>
          <a:r>
            <a:rPr lang="en-US"/>
            <a:t>R- rest affected limb</a:t>
          </a:r>
        </a:p>
      </dgm:t>
    </dgm:pt>
    <dgm:pt modelId="{1F025E53-E343-45AE-9CE8-9D827C2D50F4}" type="parTrans" cxnId="{17C10533-C911-4366-B2C8-1F9790D625F7}">
      <dgm:prSet/>
      <dgm:spPr/>
      <dgm:t>
        <a:bodyPr/>
        <a:lstStyle/>
        <a:p>
          <a:endParaRPr lang="en-US"/>
        </a:p>
      </dgm:t>
    </dgm:pt>
    <dgm:pt modelId="{B6D9143F-8645-40C8-83BD-E936F5793489}" type="sibTrans" cxnId="{17C10533-C911-4366-B2C8-1F9790D625F7}">
      <dgm:prSet/>
      <dgm:spPr/>
      <dgm:t>
        <a:bodyPr/>
        <a:lstStyle/>
        <a:p>
          <a:endParaRPr lang="en-US"/>
        </a:p>
      </dgm:t>
    </dgm:pt>
    <dgm:pt modelId="{5DEB5300-8919-43E1-A1C1-F22A577A8A27}">
      <dgm:prSet/>
      <dgm:spPr/>
      <dgm:t>
        <a:bodyPr/>
        <a:lstStyle/>
        <a:p>
          <a:r>
            <a:rPr lang="en-US"/>
            <a:t>I- Ice affected limb- 20 minutes on 4-5 times a day for 48 hours</a:t>
          </a:r>
        </a:p>
      </dgm:t>
    </dgm:pt>
    <dgm:pt modelId="{D94DFC8D-1A51-4A84-8F88-493B3BF34FD5}" type="parTrans" cxnId="{E803E491-D593-4D09-B71A-2256FA48426F}">
      <dgm:prSet/>
      <dgm:spPr/>
      <dgm:t>
        <a:bodyPr/>
        <a:lstStyle/>
        <a:p>
          <a:endParaRPr lang="en-US"/>
        </a:p>
      </dgm:t>
    </dgm:pt>
    <dgm:pt modelId="{2FC3A04B-24FA-4FE0-A468-F7D3A17BAC47}" type="sibTrans" cxnId="{E803E491-D593-4D09-B71A-2256FA48426F}">
      <dgm:prSet/>
      <dgm:spPr/>
      <dgm:t>
        <a:bodyPr/>
        <a:lstStyle/>
        <a:p>
          <a:endParaRPr lang="en-US"/>
        </a:p>
      </dgm:t>
    </dgm:pt>
    <dgm:pt modelId="{3CF69F45-FFCD-4BD9-9821-9AB7647728EF}">
      <dgm:prSet/>
      <dgm:spPr/>
      <dgm:t>
        <a:bodyPr/>
        <a:lstStyle/>
        <a:p>
          <a:r>
            <a:rPr lang="en-US"/>
            <a:t>C- Compression- wrap with an elastic bandage</a:t>
          </a:r>
        </a:p>
      </dgm:t>
    </dgm:pt>
    <dgm:pt modelId="{E1B11077-D837-41BC-B4BB-E59633959002}" type="parTrans" cxnId="{7A0719AE-645D-45CD-9885-24407BDD25C6}">
      <dgm:prSet/>
      <dgm:spPr/>
      <dgm:t>
        <a:bodyPr/>
        <a:lstStyle/>
        <a:p>
          <a:endParaRPr lang="en-US"/>
        </a:p>
      </dgm:t>
    </dgm:pt>
    <dgm:pt modelId="{353AD846-0551-4615-9D4D-A8C28ABE998A}" type="sibTrans" cxnId="{7A0719AE-645D-45CD-9885-24407BDD25C6}">
      <dgm:prSet/>
      <dgm:spPr/>
      <dgm:t>
        <a:bodyPr/>
        <a:lstStyle/>
        <a:p>
          <a:endParaRPr lang="en-US"/>
        </a:p>
      </dgm:t>
    </dgm:pt>
    <dgm:pt modelId="{31162E20-07D6-48E2-AA0E-8E97B20537A7}">
      <dgm:prSet/>
      <dgm:spPr/>
      <dgm:t>
        <a:bodyPr/>
        <a:lstStyle/>
        <a:p>
          <a:r>
            <a:rPr lang="en-US"/>
            <a:t>E- Elevate affected limb</a:t>
          </a:r>
        </a:p>
      </dgm:t>
    </dgm:pt>
    <dgm:pt modelId="{E1163052-4303-4B84-A28B-367C9DAC8546}" type="parTrans" cxnId="{1345ABFE-9465-4D0C-816D-DF4BD2C724CC}">
      <dgm:prSet/>
      <dgm:spPr/>
      <dgm:t>
        <a:bodyPr/>
        <a:lstStyle/>
        <a:p>
          <a:endParaRPr lang="en-US"/>
        </a:p>
      </dgm:t>
    </dgm:pt>
    <dgm:pt modelId="{570FD78B-19D2-439C-9427-97FBC6F0087E}" type="sibTrans" cxnId="{1345ABFE-9465-4D0C-816D-DF4BD2C724CC}">
      <dgm:prSet/>
      <dgm:spPr/>
      <dgm:t>
        <a:bodyPr/>
        <a:lstStyle/>
        <a:p>
          <a:endParaRPr lang="en-US"/>
        </a:p>
      </dgm:t>
    </dgm:pt>
    <dgm:pt modelId="{3D014AEF-8619-47EB-A37C-7FE1F4E09402}" type="pres">
      <dgm:prSet presAssocID="{6EAA9511-2AE1-4385-B631-370DEEFE1F79}" presName="vert0" presStyleCnt="0">
        <dgm:presLayoutVars>
          <dgm:dir/>
          <dgm:animOne val="branch"/>
          <dgm:animLvl val="lvl"/>
        </dgm:presLayoutVars>
      </dgm:prSet>
      <dgm:spPr/>
    </dgm:pt>
    <dgm:pt modelId="{5D5071B3-BA30-4421-885C-336A839659D5}" type="pres">
      <dgm:prSet presAssocID="{CDC2B3FB-46F1-402F-9151-048A4815090D}" presName="thickLine" presStyleLbl="alignNode1" presStyleIdx="0" presStyleCnt="4"/>
      <dgm:spPr/>
    </dgm:pt>
    <dgm:pt modelId="{CD88011B-23EE-4368-84D9-A082F1B7F9D6}" type="pres">
      <dgm:prSet presAssocID="{CDC2B3FB-46F1-402F-9151-048A4815090D}" presName="horz1" presStyleCnt="0"/>
      <dgm:spPr/>
    </dgm:pt>
    <dgm:pt modelId="{43CB28E1-9C6E-48BD-A2F2-8547D79F8D62}" type="pres">
      <dgm:prSet presAssocID="{CDC2B3FB-46F1-402F-9151-048A4815090D}" presName="tx1" presStyleLbl="revTx" presStyleIdx="0" presStyleCnt="4"/>
      <dgm:spPr/>
    </dgm:pt>
    <dgm:pt modelId="{2D6FC43D-5745-4A61-BB0D-FB0ECE4AD67D}" type="pres">
      <dgm:prSet presAssocID="{CDC2B3FB-46F1-402F-9151-048A4815090D}" presName="vert1" presStyleCnt="0"/>
      <dgm:spPr/>
    </dgm:pt>
    <dgm:pt modelId="{A5FA1305-6481-46DB-87CD-4E40505F8929}" type="pres">
      <dgm:prSet presAssocID="{5DEB5300-8919-43E1-A1C1-F22A577A8A27}" presName="thickLine" presStyleLbl="alignNode1" presStyleIdx="1" presStyleCnt="4"/>
      <dgm:spPr/>
    </dgm:pt>
    <dgm:pt modelId="{779EB857-E1B4-47CA-A351-86952BE644E6}" type="pres">
      <dgm:prSet presAssocID="{5DEB5300-8919-43E1-A1C1-F22A577A8A27}" presName="horz1" presStyleCnt="0"/>
      <dgm:spPr/>
    </dgm:pt>
    <dgm:pt modelId="{055FB595-9B93-4D6E-9C9E-2A828FEF6B67}" type="pres">
      <dgm:prSet presAssocID="{5DEB5300-8919-43E1-A1C1-F22A577A8A27}" presName="tx1" presStyleLbl="revTx" presStyleIdx="1" presStyleCnt="4"/>
      <dgm:spPr/>
    </dgm:pt>
    <dgm:pt modelId="{A3E633CD-54F4-40FE-B46E-4C3D80B345F5}" type="pres">
      <dgm:prSet presAssocID="{5DEB5300-8919-43E1-A1C1-F22A577A8A27}" presName="vert1" presStyleCnt="0"/>
      <dgm:spPr/>
    </dgm:pt>
    <dgm:pt modelId="{D9FB15E0-528E-4369-A92E-A1FADCA436F1}" type="pres">
      <dgm:prSet presAssocID="{3CF69F45-FFCD-4BD9-9821-9AB7647728EF}" presName="thickLine" presStyleLbl="alignNode1" presStyleIdx="2" presStyleCnt="4"/>
      <dgm:spPr/>
    </dgm:pt>
    <dgm:pt modelId="{521C0BA8-A6D6-4C9E-81A7-B45B1714493F}" type="pres">
      <dgm:prSet presAssocID="{3CF69F45-FFCD-4BD9-9821-9AB7647728EF}" presName="horz1" presStyleCnt="0"/>
      <dgm:spPr/>
    </dgm:pt>
    <dgm:pt modelId="{29D199D7-D326-4E55-8DE6-BA1E9057A08B}" type="pres">
      <dgm:prSet presAssocID="{3CF69F45-FFCD-4BD9-9821-9AB7647728EF}" presName="tx1" presStyleLbl="revTx" presStyleIdx="2" presStyleCnt="4"/>
      <dgm:spPr/>
    </dgm:pt>
    <dgm:pt modelId="{15211617-9DB2-41B0-A8FB-1EE7992CD681}" type="pres">
      <dgm:prSet presAssocID="{3CF69F45-FFCD-4BD9-9821-9AB7647728EF}" presName="vert1" presStyleCnt="0"/>
      <dgm:spPr/>
    </dgm:pt>
    <dgm:pt modelId="{EEE7E125-1FD6-4B93-8B48-DE7825773689}" type="pres">
      <dgm:prSet presAssocID="{31162E20-07D6-48E2-AA0E-8E97B20537A7}" presName="thickLine" presStyleLbl="alignNode1" presStyleIdx="3" presStyleCnt="4"/>
      <dgm:spPr/>
    </dgm:pt>
    <dgm:pt modelId="{7B07861D-D60B-41B3-86BA-2388CD8EDA8C}" type="pres">
      <dgm:prSet presAssocID="{31162E20-07D6-48E2-AA0E-8E97B20537A7}" presName="horz1" presStyleCnt="0"/>
      <dgm:spPr/>
    </dgm:pt>
    <dgm:pt modelId="{7527B715-A4D6-4D30-9C5E-F0FA9345218F}" type="pres">
      <dgm:prSet presAssocID="{31162E20-07D6-48E2-AA0E-8E97B20537A7}" presName="tx1" presStyleLbl="revTx" presStyleIdx="3" presStyleCnt="4"/>
      <dgm:spPr/>
    </dgm:pt>
    <dgm:pt modelId="{59890482-E3BE-444D-9563-83F7DC04339F}" type="pres">
      <dgm:prSet presAssocID="{31162E20-07D6-48E2-AA0E-8E97B20537A7}" presName="vert1" presStyleCnt="0"/>
      <dgm:spPr/>
    </dgm:pt>
  </dgm:ptLst>
  <dgm:cxnLst>
    <dgm:cxn modelId="{1254FF0B-F668-4C1A-BD1C-C4C29B1EAC46}" type="presOf" srcId="{5DEB5300-8919-43E1-A1C1-F22A577A8A27}" destId="{055FB595-9B93-4D6E-9C9E-2A828FEF6B67}" srcOrd="0" destOrd="0" presId="urn:microsoft.com/office/officeart/2008/layout/LinedList"/>
    <dgm:cxn modelId="{AC37B516-907A-441D-A884-CBEFE9B7F856}" type="presOf" srcId="{31162E20-07D6-48E2-AA0E-8E97B20537A7}" destId="{7527B715-A4D6-4D30-9C5E-F0FA9345218F}" srcOrd="0" destOrd="0" presId="urn:microsoft.com/office/officeart/2008/layout/LinedList"/>
    <dgm:cxn modelId="{64745F2A-3D3C-494F-9265-7DE2235237FD}" type="presOf" srcId="{CDC2B3FB-46F1-402F-9151-048A4815090D}" destId="{43CB28E1-9C6E-48BD-A2F2-8547D79F8D62}" srcOrd="0" destOrd="0" presId="urn:microsoft.com/office/officeart/2008/layout/LinedList"/>
    <dgm:cxn modelId="{17C10533-C911-4366-B2C8-1F9790D625F7}" srcId="{6EAA9511-2AE1-4385-B631-370DEEFE1F79}" destId="{CDC2B3FB-46F1-402F-9151-048A4815090D}" srcOrd="0" destOrd="0" parTransId="{1F025E53-E343-45AE-9CE8-9D827C2D50F4}" sibTransId="{B6D9143F-8645-40C8-83BD-E936F5793489}"/>
    <dgm:cxn modelId="{E803E491-D593-4D09-B71A-2256FA48426F}" srcId="{6EAA9511-2AE1-4385-B631-370DEEFE1F79}" destId="{5DEB5300-8919-43E1-A1C1-F22A577A8A27}" srcOrd="1" destOrd="0" parTransId="{D94DFC8D-1A51-4A84-8F88-493B3BF34FD5}" sibTransId="{2FC3A04B-24FA-4FE0-A468-F7D3A17BAC47}"/>
    <dgm:cxn modelId="{C2C3809B-7365-4CA3-9175-5E80311B742B}" type="presOf" srcId="{6EAA9511-2AE1-4385-B631-370DEEFE1F79}" destId="{3D014AEF-8619-47EB-A37C-7FE1F4E09402}" srcOrd="0" destOrd="0" presId="urn:microsoft.com/office/officeart/2008/layout/LinedList"/>
    <dgm:cxn modelId="{7C56A59F-8FAC-4BE9-8456-9290D80D594A}" type="presOf" srcId="{3CF69F45-FFCD-4BD9-9821-9AB7647728EF}" destId="{29D199D7-D326-4E55-8DE6-BA1E9057A08B}" srcOrd="0" destOrd="0" presId="urn:microsoft.com/office/officeart/2008/layout/LinedList"/>
    <dgm:cxn modelId="{7A0719AE-645D-45CD-9885-24407BDD25C6}" srcId="{6EAA9511-2AE1-4385-B631-370DEEFE1F79}" destId="{3CF69F45-FFCD-4BD9-9821-9AB7647728EF}" srcOrd="2" destOrd="0" parTransId="{E1B11077-D837-41BC-B4BB-E59633959002}" sibTransId="{353AD846-0551-4615-9D4D-A8C28ABE998A}"/>
    <dgm:cxn modelId="{1345ABFE-9465-4D0C-816D-DF4BD2C724CC}" srcId="{6EAA9511-2AE1-4385-B631-370DEEFE1F79}" destId="{31162E20-07D6-48E2-AA0E-8E97B20537A7}" srcOrd="3" destOrd="0" parTransId="{E1163052-4303-4B84-A28B-367C9DAC8546}" sibTransId="{570FD78B-19D2-439C-9427-97FBC6F0087E}"/>
    <dgm:cxn modelId="{A56118F5-26AE-412F-980C-66B3B959224C}" type="presParOf" srcId="{3D014AEF-8619-47EB-A37C-7FE1F4E09402}" destId="{5D5071B3-BA30-4421-885C-336A839659D5}" srcOrd="0" destOrd="0" presId="urn:microsoft.com/office/officeart/2008/layout/LinedList"/>
    <dgm:cxn modelId="{4FA850D8-15B7-4660-9DA5-D50FDF4284FF}" type="presParOf" srcId="{3D014AEF-8619-47EB-A37C-7FE1F4E09402}" destId="{CD88011B-23EE-4368-84D9-A082F1B7F9D6}" srcOrd="1" destOrd="0" presId="urn:microsoft.com/office/officeart/2008/layout/LinedList"/>
    <dgm:cxn modelId="{87564C2F-2330-4FFD-959A-A9EA2C5776A1}" type="presParOf" srcId="{CD88011B-23EE-4368-84D9-A082F1B7F9D6}" destId="{43CB28E1-9C6E-48BD-A2F2-8547D79F8D62}" srcOrd="0" destOrd="0" presId="urn:microsoft.com/office/officeart/2008/layout/LinedList"/>
    <dgm:cxn modelId="{7DF54CD7-2D56-4C31-A33E-682FABCDB0EB}" type="presParOf" srcId="{CD88011B-23EE-4368-84D9-A082F1B7F9D6}" destId="{2D6FC43D-5745-4A61-BB0D-FB0ECE4AD67D}" srcOrd="1" destOrd="0" presId="urn:microsoft.com/office/officeart/2008/layout/LinedList"/>
    <dgm:cxn modelId="{565AD5FA-9F6C-40D2-944A-43359F214700}" type="presParOf" srcId="{3D014AEF-8619-47EB-A37C-7FE1F4E09402}" destId="{A5FA1305-6481-46DB-87CD-4E40505F8929}" srcOrd="2" destOrd="0" presId="urn:microsoft.com/office/officeart/2008/layout/LinedList"/>
    <dgm:cxn modelId="{80A433AD-2663-4329-A98F-1C492A56BFC3}" type="presParOf" srcId="{3D014AEF-8619-47EB-A37C-7FE1F4E09402}" destId="{779EB857-E1B4-47CA-A351-86952BE644E6}" srcOrd="3" destOrd="0" presId="urn:microsoft.com/office/officeart/2008/layout/LinedList"/>
    <dgm:cxn modelId="{4653F69E-E9E1-4486-9E80-6FC860BB0864}" type="presParOf" srcId="{779EB857-E1B4-47CA-A351-86952BE644E6}" destId="{055FB595-9B93-4D6E-9C9E-2A828FEF6B67}" srcOrd="0" destOrd="0" presId="urn:microsoft.com/office/officeart/2008/layout/LinedList"/>
    <dgm:cxn modelId="{3298BC31-3440-42C4-AAF0-A8FC58A89AB9}" type="presParOf" srcId="{779EB857-E1B4-47CA-A351-86952BE644E6}" destId="{A3E633CD-54F4-40FE-B46E-4C3D80B345F5}" srcOrd="1" destOrd="0" presId="urn:microsoft.com/office/officeart/2008/layout/LinedList"/>
    <dgm:cxn modelId="{6BEDC4A9-C221-44DA-A38D-522E9465892F}" type="presParOf" srcId="{3D014AEF-8619-47EB-A37C-7FE1F4E09402}" destId="{D9FB15E0-528E-4369-A92E-A1FADCA436F1}" srcOrd="4" destOrd="0" presId="urn:microsoft.com/office/officeart/2008/layout/LinedList"/>
    <dgm:cxn modelId="{10872CF4-D100-413D-B44C-A24AD10F9187}" type="presParOf" srcId="{3D014AEF-8619-47EB-A37C-7FE1F4E09402}" destId="{521C0BA8-A6D6-4C9E-81A7-B45B1714493F}" srcOrd="5" destOrd="0" presId="urn:microsoft.com/office/officeart/2008/layout/LinedList"/>
    <dgm:cxn modelId="{DDBAEAD8-FEDC-4193-BE6E-68992167B8D8}" type="presParOf" srcId="{521C0BA8-A6D6-4C9E-81A7-B45B1714493F}" destId="{29D199D7-D326-4E55-8DE6-BA1E9057A08B}" srcOrd="0" destOrd="0" presId="urn:microsoft.com/office/officeart/2008/layout/LinedList"/>
    <dgm:cxn modelId="{44EA4A2E-8F68-4679-A6D5-E8F32E0363BE}" type="presParOf" srcId="{521C0BA8-A6D6-4C9E-81A7-B45B1714493F}" destId="{15211617-9DB2-41B0-A8FB-1EE7992CD681}" srcOrd="1" destOrd="0" presId="urn:microsoft.com/office/officeart/2008/layout/LinedList"/>
    <dgm:cxn modelId="{2FF42D52-BC8A-442F-91F4-BC0B564AFB42}" type="presParOf" srcId="{3D014AEF-8619-47EB-A37C-7FE1F4E09402}" destId="{EEE7E125-1FD6-4B93-8B48-DE7825773689}" srcOrd="6" destOrd="0" presId="urn:microsoft.com/office/officeart/2008/layout/LinedList"/>
    <dgm:cxn modelId="{5B8397CC-6FAD-4C45-9FDB-59E8D5815ED8}" type="presParOf" srcId="{3D014AEF-8619-47EB-A37C-7FE1F4E09402}" destId="{7B07861D-D60B-41B3-86BA-2388CD8EDA8C}" srcOrd="7" destOrd="0" presId="urn:microsoft.com/office/officeart/2008/layout/LinedList"/>
    <dgm:cxn modelId="{496E1F6D-C497-4DFA-A61D-7ABB0772C739}" type="presParOf" srcId="{7B07861D-D60B-41B3-86BA-2388CD8EDA8C}" destId="{7527B715-A4D6-4D30-9C5E-F0FA9345218F}" srcOrd="0" destOrd="0" presId="urn:microsoft.com/office/officeart/2008/layout/LinedList"/>
    <dgm:cxn modelId="{4878312A-AD4D-4560-853B-4C8D54C10399}" type="presParOf" srcId="{7B07861D-D60B-41B3-86BA-2388CD8EDA8C}" destId="{59890482-E3BE-444D-9563-83F7DC04339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473E67-0BB4-4BCF-9E3E-7D37E841E2DF}"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2C845E6C-68EC-4A74-9419-EA8FA9CE8BE0}">
      <dgm:prSet/>
      <dgm:spPr/>
      <dgm:t>
        <a:bodyPr/>
        <a:lstStyle/>
        <a:p>
          <a:r>
            <a:rPr lang="en-US"/>
            <a:t>“Red and sore? First for sure</a:t>
          </a:r>
        </a:p>
      </dgm:t>
    </dgm:pt>
    <dgm:pt modelId="{CE59682A-B36F-4A36-A36D-7B590D286C3E}" type="parTrans" cxnId="{C63C269C-4412-41C7-9025-C2EE0CE5CA6B}">
      <dgm:prSet/>
      <dgm:spPr/>
      <dgm:t>
        <a:bodyPr/>
        <a:lstStyle/>
        <a:p>
          <a:endParaRPr lang="en-US"/>
        </a:p>
      </dgm:t>
    </dgm:pt>
    <dgm:pt modelId="{66613A5A-54F1-49AF-824D-DC9F399FBC25}" type="sibTrans" cxnId="{C63C269C-4412-41C7-9025-C2EE0CE5CA6B}">
      <dgm:prSet/>
      <dgm:spPr/>
      <dgm:t>
        <a:bodyPr/>
        <a:lstStyle/>
        <a:p>
          <a:endParaRPr lang="en-US"/>
        </a:p>
      </dgm:t>
    </dgm:pt>
    <dgm:pt modelId="{87377109-984E-4CCF-9620-70401A45AABA}">
      <dgm:prSet/>
      <dgm:spPr/>
      <dgm:t>
        <a:bodyPr/>
        <a:lstStyle/>
        <a:p>
          <a:r>
            <a:rPr lang="en-US"/>
            <a:t>Blisters too? Second degree for you</a:t>
          </a:r>
        </a:p>
      </dgm:t>
    </dgm:pt>
    <dgm:pt modelId="{E1C4C7E5-D633-458B-A9A6-8BF00ABC7A91}" type="parTrans" cxnId="{73D7138C-1545-48CC-8AE4-02F43125C779}">
      <dgm:prSet/>
      <dgm:spPr/>
      <dgm:t>
        <a:bodyPr/>
        <a:lstStyle/>
        <a:p>
          <a:endParaRPr lang="en-US"/>
        </a:p>
      </dgm:t>
    </dgm:pt>
    <dgm:pt modelId="{9DF1AF6A-E295-4E72-9BF4-324E97EC0EA2}" type="sibTrans" cxnId="{73D7138C-1545-48CC-8AE4-02F43125C779}">
      <dgm:prSet/>
      <dgm:spPr/>
      <dgm:t>
        <a:bodyPr/>
        <a:lstStyle/>
        <a:p>
          <a:endParaRPr lang="en-US"/>
        </a:p>
      </dgm:t>
    </dgm:pt>
    <dgm:pt modelId="{AA4F173F-BE28-4D96-B9AE-952397785769}">
      <dgm:prSet/>
      <dgm:spPr/>
      <dgm:t>
        <a:bodyPr/>
        <a:lstStyle/>
        <a:p>
          <a:r>
            <a:rPr lang="en-US"/>
            <a:t>Numb and charred? Third is hard!</a:t>
          </a:r>
        </a:p>
      </dgm:t>
    </dgm:pt>
    <dgm:pt modelId="{A0A24348-6895-4518-9BCA-952BC3E80BF9}" type="parTrans" cxnId="{3047421D-D0C9-481E-B82A-6C9484F1978E}">
      <dgm:prSet/>
      <dgm:spPr/>
      <dgm:t>
        <a:bodyPr/>
        <a:lstStyle/>
        <a:p>
          <a:endParaRPr lang="en-US"/>
        </a:p>
      </dgm:t>
    </dgm:pt>
    <dgm:pt modelId="{1065153B-F52D-4011-871A-734B8800A4DB}" type="sibTrans" cxnId="{3047421D-D0C9-481E-B82A-6C9484F1978E}">
      <dgm:prSet/>
      <dgm:spPr/>
      <dgm:t>
        <a:bodyPr/>
        <a:lstStyle/>
        <a:p>
          <a:endParaRPr lang="en-US"/>
        </a:p>
      </dgm:t>
    </dgm:pt>
    <dgm:pt modelId="{C9DFC05E-F149-47A8-B744-286C4F045FFF}" type="pres">
      <dgm:prSet presAssocID="{F6473E67-0BB4-4BCF-9E3E-7D37E841E2DF}" presName="vert0" presStyleCnt="0">
        <dgm:presLayoutVars>
          <dgm:dir/>
          <dgm:animOne val="branch"/>
          <dgm:animLvl val="lvl"/>
        </dgm:presLayoutVars>
      </dgm:prSet>
      <dgm:spPr/>
    </dgm:pt>
    <dgm:pt modelId="{5E4AD8D7-5ECD-407A-BD4F-97DB32691FD9}" type="pres">
      <dgm:prSet presAssocID="{2C845E6C-68EC-4A74-9419-EA8FA9CE8BE0}" presName="thickLine" presStyleLbl="alignNode1" presStyleIdx="0" presStyleCnt="3"/>
      <dgm:spPr/>
    </dgm:pt>
    <dgm:pt modelId="{1BEB419D-B35E-4253-801A-7C2F725D0738}" type="pres">
      <dgm:prSet presAssocID="{2C845E6C-68EC-4A74-9419-EA8FA9CE8BE0}" presName="horz1" presStyleCnt="0"/>
      <dgm:spPr/>
    </dgm:pt>
    <dgm:pt modelId="{F866DC96-2B80-4922-BACE-E09C1CA3BC7F}" type="pres">
      <dgm:prSet presAssocID="{2C845E6C-68EC-4A74-9419-EA8FA9CE8BE0}" presName="tx1" presStyleLbl="revTx" presStyleIdx="0" presStyleCnt="3"/>
      <dgm:spPr/>
    </dgm:pt>
    <dgm:pt modelId="{0847DBBA-1115-4398-93A6-8978089118C7}" type="pres">
      <dgm:prSet presAssocID="{2C845E6C-68EC-4A74-9419-EA8FA9CE8BE0}" presName="vert1" presStyleCnt="0"/>
      <dgm:spPr/>
    </dgm:pt>
    <dgm:pt modelId="{F28A09CB-FF18-4DBA-80F1-6FA604A88598}" type="pres">
      <dgm:prSet presAssocID="{87377109-984E-4CCF-9620-70401A45AABA}" presName="thickLine" presStyleLbl="alignNode1" presStyleIdx="1" presStyleCnt="3"/>
      <dgm:spPr/>
    </dgm:pt>
    <dgm:pt modelId="{E31F35A1-F4CA-4B99-ACCF-2A28E4AC3E26}" type="pres">
      <dgm:prSet presAssocID="{87377109-984E-4CCF-9620-70401A45AABA}" presName="horz1" presStyleCnt="0"/>
      <dgm:spPr/>
    </dgm:pt>
    <dgm:pt modelId="{941EE073-307B-4A7F-A577-F6AB497D5C22}" type="pres">
      <dgm:prSet presAssocID="{87377109-984E-4CCF-9620-70401A45AABA}" presName="tx1" presStyleLbl="revTx" presStyleIdx="1" presStyleCnt="3"/>
      <dgm:spPr/>
    </dgm:pt>
    <dgm:pt modelId="{91A0303B-596C-424F-B29F-147C37195BEF}" type="pres">
      <dgm:prSet presAssocID="{87377109-984E-4CCF-9620-70401A45AABA}" presName="vert1" presStyleCnt="0"/>
      <dgm:spPr/>
    </dgm:pt>
    <dgm:pt modelId="{95D5B341-8665-4AFE-B73E-D6581EE3796C}" type="pres">
      <dgm:prSet presAssocID="{AA4F173F-BE28-4D96-B9AE-952397785769}" presName="thickLine" presStyleLbl="alignNode1" presStyleIdx="2" presStyleCnt="3"/>
      <dgm:spPr/>
    </dgm:pt>
    <dgm:pt modelId="{277A65EC-E24F-47C5-94FE-DCA459716B64}" type="pres">
      <dgm:prSet presAssocID="{AA4F173F-BE28-4D96-B9AE-952397785769}" presName="horz1" presStyleCnt="0"/>
      <dgm:spPr/>
    </dgm:pt>
    <dgm:pt modelId="{725E43BF-89C7-422A-AE37-5DCF736BD8A3}" type="pres">
      <dgm:prSet presAssocID="{AA4F173F-BE28-4D96-B9AE-952397785769}" presName="tx1" presStyleLbl="revTx" presStyleIdx="2" presStyleCnt="3"/>
      <dgm:spPr/>
    </dgm:pt>
    <dgm:pt modelId="{CA3E96D2-93C2-4425-A030-0916F18B55C8}" type="pres">
      <dgm:prSet presAssocID="{AA4F173F-BE28-4D96-B9AE-952397785769}" presName="vert1" presStyleCnt="0"/>
      <dgm:spPr/>
    </dgm:pt>
  </dgm:ptLst>
  <dgm:cxnLst>
    <dgm:cxn modelId="{3047421D-D0C9-481E-B82A-6C9484F1978E}" srcId="{F6473E67-0BB4-4BCF-9E3E-7D37E841E2DF}" destId="{AA4F173F-BE28-4D96-B9AE-952397785769}" srcOrd="2" destOrd="0" parTransId="{A0A24348-6895-4518-9BCA-952BC3E80BF9}" sibTransId="{1065153B-F52D-4011-871A-734B8800A4DB}"/>
    <dgm:cxn modelId="{A3B0C823-636B-4DDB-903B-2F14A7735461}" type="presOf" srcId="{2C845E6C-68EC-4A74-9419-EA8FA9CE8BE0}" destId="{F866DC96-2B80-4922-BACE-E09C1CA3BC7F}" srcOrd="0" destOrd="0" presId="urn:microsoft.com/office/officeart/2008/layout/LinedList"/>
    <dgm:cxn modelId="{42274424-3647-4039-9FCD-D76FEC046656}" type="presOf" srcId="{F6473E67-0BB4-4BCF-9E3E-7D37E841E2DF}" destId="{C9DFC05E-F149-47A8-B744-286C4F045FFF}" srcOrd="0" destOrd="0" presId="urn:microsoft.com/office/officeart/2008/layout/LinedList"/>
    <dgm:cxn modelId="{574C2B71-507B-4B6F-8CFB-86D4975DF1D6}" type="presOf" srcId="{AA4F173F-BE28-4D96-B9AE-952397785769}" destId="{725E43BF-89C7-422A-AE37-5DCF736BD8A3}" srcOrd="0" destOrd="0" presId="urn:microsoft.com/office/officeart/2008/layout/LinedList"/>
    <dgm:cxn modelId="{73D7138C-1545-48CC-8AE4-02F43125C779}" srcId="{F6473E67-0BB4-4BCF-9E3E-7D37E841E2DF}" destId="{87377109-984E-4CCF-9620-70401A45AABA}" srcOrd="1" destOrd="0" parTransId="{E1C4C7E5-D633-458B-A9A6-8BF00ABC7A91}" sibTransId="{9DF1AF6A-E295-4E72-9BF4-324E97EC0EA2}"/>
    <dgm:cxn modelId="{C63C269C-4412-41C7-9025-C2EE0CE5CA6B}" srcId="{F6473E67-0BB4-4BCF-9E3E-7D37E841E2DF}" destId="{2C845E6C-68EC-4A74-9419-EA8FA9CE8BE0}" srcOrd="0" destOrd="0" parTransId="{CE59682A-B36F-4A36-A36D-7B590D286C3E}" sibTransId="{66613A5A-54F1-49AF-824D-DC9F399FBC25}"/>
    <dgm:cxn modelId="{D01628EA-2851-4205-BAAC-2BF71C33848C}" type="presOf" srcId="{87377109-984E-4CCF-9620-70401A45AABA}" destId="{941EE073-307B-4A7F-A577-F6AB497D5C22}" srcOrd="0" destOrd="0" presId="urn:microsoft.com/office/officeart/2008/layout/LinedList"/>
    <dgm:cxn modelId="{2FED516D-3A54-47E1-A792-2C2F460F1584}" type="presParOf" srcId="{C9DFC05E-F149-47A8-B744-286C4F045FFF}" destId="{5E4AD8D7-5ECD-407A-BD4F-97DB32691FD9}" srcOrd="0" destOrd="0" presId="urn:microsoft.com/office/officeart/2008/layout/LinedList"/>
    <dgm:cxn modelId="{AEBE2752-A730-43D8-AEF5-5D095C05FDC9}" type="presParOf" srcId="{C9DFC05E-F149-47A8-B744-286C4F045FFF}" destId="{1BEB419D-B35E-4253-801A-7C2F725D0738}" srcOrd="1" destOrd="0" presId="urn:microsoft.com/office/officeart/2008/layout/LinedList"/>
    <dgm:cxn modelId="{92C09819-7D1E-4838-93A8-7A38E60B6DBB}" type="presParOf" srcId="{1BEB419D-B35E-4253-801A-7C2F725D0738}" destId="{F866DC96-2B80-4922-BACE-E09C1CA3BC7F}" srcOrd="0" destOrd="0" presId="urn:microsoft.com/office/officeart/2008/layout/LinedList"/>
    <dgm:cxn modelId="{8B2CE47A-51C1-4B37-BBEE-5797BF0C8414}" type="presParOf" srcId="{1BEB419D-B35E-4253-801A-7C2F725D0738}" destId="{0847DBBA-1115-4398-93A6-8978089118C7}" srcOrd="1" destOrd="0" presId="urn:microsoft.com/office/officeart/2008/layout/LinedList"/>
    <dgm:cxn modelId="{292E9326-D31C-428C-B861-FDA062E3C355}" type="presParOf" srcId="{C9DFC05E-F149-47A8-B744-286C4F045FFF}" destId="{F28A09CB-FF18-4DBA-80F1-6FA604A88598}" srcOrd="2" destOrd="0" presId="urn:microsoft.com/office/officeart/2008/layout/LinedList"/>
    <dgm:cxn modelId="{374D7B46-D423-4B93-9A9E-FD8877AFD980}" type="presParOf" srcId="{C9DFC05E-F149-47A8-B744-286C4F045FFF}" destId="{E31F35A1-F4CA-4B99-ACCF-2A28E4AC3E26}" srcOrd="3" destOrd="0" presId="urn:microsoft.com/office/officeart/2008/layout/LinedList"/>
    <dgm:cxn modelId="{FDFBE16E-B78E-4631-B821-E4D25C283682}" type="presParOf" srcId="{E31F35A1-F4CA-4B99-ACCF-2A28E4AC3E26}" destId="{941EE073-307B-4A7F-A577-F6AB497D5C22}" srcOrd="0" destOrd="0" presId="urn:microsoft.com/office/officeart/2008/layout/LinedList"/>
    <dgm:cxn modelId="{ECEFA959-F7F7-4582-A9FF-EB39FA8ED4C0}" type="presParOf" srcId="{E31F35A1-F4CA-4B99-ACCF-2A28E4AC3E26}" destId="{91A0303B-596C-424F-B29F-147C37195BEF}" srcOrd="1" destOrd="0" presId="urn:microsoft.com/office/officeart/2008/layout/LinedList"/>
    <dgm:cxn modelId="{4CB03176-5E3F-4C85-BF1D-7394A1023D23}" type="presParOf" srcId="{C9DFC05E-F149-47A8-B744-286C4F045FFF}" destId="{95D5B341-8665-4AFE-B73E-D6581EE3796C}" srcOrd="4" destOrd="0" presId="urn:microsoft.com/office/officeart/2008/layout/LinedList"/>
    <dgm:cxn modelId="{2E9F1C5D-175C-4FF9-8B02-6DAABE204749}" type="presParOf" srcId="{C9DFC05E-F149-47A8-B744-286C4F045FFF}" destId="{277A65EC-E24F-47C5-94FE-DCA459716B64}" srcOrd="5" destOrd="0" presId="urn:microsoft.com/office/officeart/2008/layout/LinedList"/>
    <dgm:cxn modelId="{BC996A40-911A-41F3-AD10-420D9CBEF31E}" type="presParOf" srcId="{277A65EC-E24F-47C5-94FE-DCA459716B64}" destId="{725E43BF-89C7-422A-AE37-5DCF736BD8A3}" srcOrd="0" destOrd="0" presId="urn:microsoft.com/office/officeart/2008/layout/LinedList"/>
    <dgm:cxn modelId="{073DA7F9-0B9B-4661-BFFF-792F05FDE95D}" type="presParOf" srcId="{277A65EC-E24F-47C5-94FE-DCA459716B64}" destId="{CA3E96D2-93C2-4425-A030-0916F18B55C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E9BB96-379E-4A42-A617-05224226805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A3446EE-3035-48F5-A16F-5CCB6EDB6670}">
      <dgm:prSet/>
      <dgm:spPr/>
      <dgm:t>
        <a:bodyPr/>
        <a:lstStyle/>
        <a:p>
          <a:r>
            <a:rPr lang="en-US"/>
            <a:t>Symptoms: Burns on mouth/lips, stains and odor on clothing, nausea/vomiting, trouble breathing or coughing, drooling, stomach pain, sleepy, confusion, dizziness, double vision, weakness, heart palpitations</a:t>
          </a:r>
        </a:p>
      </dgm:t>
    </dgm:pt>
    <dgm:pt modelId="{A88EC029-D3B3-4180-8328-5D7AD164749C}" type="parTrans" cxnId="{B3B049A9-1D78-48F9-8D48-108E59235E73}">
      <dgm:prSet/>
      <dgm:spPr/>
      <dgm:t>
        <a:bodyPr/>
        <a:lstStyle/>
        <a:p>
          <a:endParaRPr lang="en-US"/>
        </a:p>
      </dgm:t>
    </dgm:pt>
    <dgm:pt modelId="{6FFA9633-C8FD-441F-8361-A3CB3AF80021}" type="sibTrans" cxnId="{B3B049A9-1D78-48F9-8D48-108E59235E73}">
      <dgm:prSet/>
      <dgm:spPr/>
      <dgm:t>
        <a:bodyPr/>
        <a:lstStyle/>
        <a:p>
          <a:endParaRPr lang="en-US"/>
        </a:p>
      </dgm:t>
    </dgm:pt>
    <dgm:pt modelId="{D03EFBA8-2DED-4915-8CAA-807002322F4A}">
      <dgm:prSet/>
      <dgm:spPr/>
      <dgm:t>
        <a:bodyPr/>
        <a:lstStyle/>
        <a:p>
          <a:r>
            <a:rPr lang="en-US"/>
            <a:t>Treatment: Find source of poison is you can, call Poison control- they may direct you on what to do. If you have Ipecac syrup on hand you may give to have person through up any ingested poison. If they inhaled, it get them to fresh air. May need to call 911 or start CPR. </a:t>
          </a:r>
        </a:p>
      </dgm:t>
    </dgm:pt>
    <dgm:pt modelId="{7D1C67DF-4103-4CCF-9730-C66D2D785846}" type="parTrans" cxnId="{8730EC7B-83D6-40B5-ACE4-D584C673BF7B}">
      <dgm:prSet/>
      <dgm:spPr/>
      <dgm:t>
        <a:bodyPr/>
        <a:lstStyle/>
        <a:p>
          <a:endParaRPr lang="en-US"/>
        </a:p>
      </dgm:t>
    </dgm:pt>
    <dgm:pt modelId="{02ADAC48-1978-4E45-95A0-08AC5978D74F}" type="sibTrans" cxnId="{8730EC7B-83D6-40B5-ACE4-D584C673BF7B}">
      <dgm:prSet/>
      <dgm:spPr/>
      <dgm:t>
        <a:bodyPr/>
        <a:lstStyle/>
        <a:p>
          <a:endParaRPr lang="en-US"/>
        </a:p>
      </dgm:t>
    </dgm:pt>
    <dgm:pt modelId="{882E43A1-93B0-476B-8F51-E0B3456D6FCF}">
      <dgm:prSet/>
      <dgm:spPr/>
      <dgm:t>
        <a:bodyPr/>
        <a:lstStyle/>
        <a:p>
          <a:r>
            <a:rPr lang="en-US"/>
            <a:t>*Carbon Monoxide is odorless, colorless gas that is potentially dangerous- Symptoms are headache, disorientation, agitation, to unconsciousness and coma. </a:t>
          </a:r>
        </a:p>
      </dgm:t>
    </dgm:pt>
    <dgm:pt modelId="{2F7B7740-05E5-4C36-976E-C12B8153356C}" type="parTrans" cxnId="{FA8AFD20-1268-4486-A757-8369EE692DA7}">
      <dgm:prSet/>
      <dgm:spPr/>
      <dgm:t>
        <a:bodyPr/>
        <a:lstStyle/>
        <a:p>
          <a:endParaRPr lang="en-US"/>
        </a:p>
      </dgm:t>
    </dgm:pt>
    <dgm:pt modelId="{8D5D8935-6551-4D2F-9CD1-F9E1D50B1F75}" type="sibTrans" cxnId="{FA8AFD20-1268-4486-A757-8369EE692DA7}">
      <dgm:prSet/>
      <dgm:spPr/>
      <dgm:t>
        <a:bodyPr/>
        <a:lstStyle/>
        <a:p>
          <a:endParaRPr lang="en-US"/>
        </a:p>
      </dgm:t>
    </dgm:pt>
    <dgm:pt modelId="{BC0A305E-FB08-46E9-A055-6A55252CFF03}">
      <dgm:prSet/>
      <dgm:spPr/>
      <dgm:t>
        <a:bodyPr/>
        <a:lstStyle/>
        <a:p>
          <a:r>
            <a:rPr lang="en-US"/>
            <a:t>Common household items to keep out of reach of children: All medications/drugs, Window cleaner, bleach, drain opener, fabric softner, fertilizer, furniture polish, gasoline, laundry/dish detergent</a:t>
          </a:r>
        </a:p>
      </dgm:t>
    </dgm:pt>
    <dgm:pt modelId="{037F76DC-3C4E-4CD7-B696-3BBB98A7E1C8}" type="parTrans" cxnId="{DCADC844-6540-4D4D-B7E8-0BA33E7E4E9D}">
      <dgm:prSet/>
      <dgm:spPr/>
      <dgm:t>
        <a:bodyPr/>
        <a:lstStyle/>
        <a:p>
          <a:endParaRPr lang="en-US"/>
        </a:p>
      </dgm:t>
    </dgm:pt>
    <dgm:pt modelId="{C1B807A6-ED4F-4608-AFA9-5C2C418B00C2}" type="sibTrans" cxnId="{DCADC844-6540-4D4D-B7E8-0BA33E7E4E9D}">
      <dgm:prSet/>
      <dgm:spPr/>
      <dgm:t>
        <a:bodyPr/>
        <a:lstStyle/>
        <a:p>
          <a:endParaRPr lang="en-US"/>
        </a:p>
      </dgm:t>
    </dgm:pt>
    <dgm:pt modelId="{96E51436-6D73-4108-8C2E-1FA75757B82A}" type="pres">
      <dgm:prSet presAssocID="{F3E9BB96-379E-4A42-A617-052242268058}" presName="linear" presStyleCnt="0">
        <dgm:presLayoutVars>
          <dgm:animLvl val="lvl"/>
          <dgm:resizeHandles val="exact"/>
        </dgm:presLayoutVars>
      </dgm:prSet>
      <dgm:spPr/>
    </dgm:pt>
    <dgm:pt modelId="{3FA3DD6C-1AEE-4711-97AE-C91075A8739D}" type="pres">
      <dgm:prSet presAssocID="{FA3446EE-3035-48F5-A16F-5CCB6EDB6670}" presName="parentText" presStyleLbl="node1" presStyleIdx="0" presStyleCnt="4">
        <dgm:presLayoutVars>
          <dgm:chMax val="0"/>
          <dgm:bulletEnabled val="1"/>
        </dgm:presLayoutVars>
      </dgm:prSet>
      <dgm:spPr/>
    </dgm:pt>
    <dgm:pt modelId="{C8BD79EA-D437-4E10-B9D2-74F2EEC0BA62}" type="pres">
      <dgm:prSet presAssocID="{6FFA9633-C8FD-441F-8361-A3CB3AF80021}" presName="spacer" presStyleCnt="0"/>
      <dgm:spPr/>
    </dgm:pt>
    <dgm:pt modelId="{A83580FF-D38E-4CB1-A879-E1F3CF2829CE}" type="pres">
      <dgm:prSet presAssocID="{D03EFBA8-2DED-4915-8CAA-807002322F4A}" presName="parentText" presStyleLbl="node1" presStyleIdx="1" presStyleCnt="4">
        <dgm:presLayoutVars>
          <dgm:chMax val="0"/>
          <dgm:bulletEnabled val="1"/>
        </dgm:presLayoutVars>
      </dgm:prSet>
      <dgm:spPr/>
    </dgm:pt>
    <dgm:pt modelId="{950B3585-828D-4CC5-AE0B-AFDF3A3530CA}" type="pres">
      <dgm:prSet presAssocID="{02ADAC48-1978-4E45-95A0-08AC5978D74F}" presName="spacer" presStyleCnt="0"/>
      <dgm:spPr/>
    </dgm:pt>
    <dgm:pt modelId="{C5C795B8-7651-4CB0-9486-D0701DD01A8F}" type="pres">
      <dgm:prSet presAssocID="{882E43A1-93B0-476B-8F51-E0B3456D6FCF}" presName="parentText" presStyleLbl="node1" presStyleIdx="2" presStyleCnt="4">
        <dgm:presLayoutVars>
          <dgm:chMax val="0"/>
          <dgm:bulletEnabled val="1"/>
        </dgm:presLayoutVars>
      </dgm:prSet>
      <dgm:spPr/>
    </dgm:pt>
    <dgm:pt modelId="{A4E97C9A-8A1B-4C12-81E1-3F5CBD6631CA}" type="pres">
      <dgm:prSet presAssocID="{8D5D8935-6551-4D2F-9CD1-F9E1D50B1F75}" presName="spacer" presStyleCnt="0"/>
      <dgm:spPr/>
    </dgm:pt>
    <dgm:pt modelId="{B41B7D4E-0FCB-4812-8B31-A5D904F405A4}" type="pres">
      <dgm:prSet presAssocID="{BC0A305E-FB08-46E9-A055-6A55252CFF03}" presName="parentText" presStyleLbl="node1" presStyleIdx="3" presStyleCnt="4">
        <dgm:presLayoutVars>
          <dgm:chMax val="0"/>
          <dgm:bulletEnabled val="1"/>
        </dgm:presLayoutVars>
      </dgm:prSet>
      <dgm:spPr/>
    </dgm:pt>
  </dgm:ptLst>
  <dgm:cxnLst>
    <dgm:cxn modelId="{FA8AFD20-1268-4486-A757-8369EE692DA7}" srcId="{F3E9BB96-379E-4A42-A617-052242268058}" destId="{882E43A1-93B0-476B-8F51-E0B3456D6FCF}" srcOrd="2" destOrd="0" parTransId="{2F7B7740-05E5-4C36-976E-C12B8153356C}" sibTransId="{8D5D8935-6551-4D2F-9CD1-F9E1D50B1F75}"/>
    <dgm:cxn modelId="{DCADC844-6540-4D4D-B7E8-0BA33E7E4E9D}" srcId="{F3E9BB96-379E-4A42-A617-052242268058}" destId="{BC0A305E-FB08-46E9-A055-6A55252CFF03}" srcOrd="3" destOrd="0" parTransId="{037F76DC-3C4E-4CD7-B696-3BBB98A7E1C8}" sibTransId="{C1B807A6-ED4F-4608-AFA9-5C2C418B00C2}"/>
    <dgm:cxn modelId="{1B074871-8AFA-44B5-8E6F-0994374623D9}" type="presOf" srcId="{FA3446EE-3035-48F5-A16F-5CCB6EDB6670}" destId="{3FA3DD6C-1AEE-4711-97AE-C91075A8739D}" srcOrd="0" destOrd="0" presId="urn:microsoft.com/office/officeart/2005/8/layout/vList2"/>
    <dgm:cxn modelId="{139ED671-FDD7-49B0-B2A9-35C34A2F1177}" type="presOf" srcId="{D03EFBA8-2DED-4915-8CAA-807002322F4A}" destId="{A83580FF-D38E-4CB1-A879-E1F3CF2829CE}" srcOrd="0" destOrd="0" presId="urn:microsoft.com/office/officeart/2005/8/layout/vList2"/>
    <dgm:cxn modelId="{8730EC7B-83D6-40B5-ACE4-D584C673BF7B}" srcId="{F3E9BB96-379E-4A42-A617-052242268058}" destId="{D03EFBA8-2DED-4915-8CAA-807002322F4A}" srcOrd="1" destOrd="0" parTransId="{7D1C67DF-4103-4CCF-9730-C66D2D785846}" sibTransId="{02ADAC48-1978-4E45-95A0-08AC5978D74F}"/>
    <dgm:cxn modelId="{20F85997-6C70-42B1-953D-DB746F79886A}" type="presOf" srcId="{F3E9BB96-379E-4A42-A617-052242268058}" destId="{96E51436-6D73-4108-8C2E-1FA75757B82A}" srcOrd="0" destOrd="0" presId="urn:microsoft.com/office/officeart/2005/8/layout/vList2"/>
    <dgm:cxn modelId="{B3B049A9-1D78-48F9-8D48-108E59235E73}" srcId="{F3E9BB96-379E-4A42-A617-052242268058}" destId="{FA3446EE-3035-48F5-A16F-5CCB6EDB6670}" srcOrd="0" destOrd="0" parTransId="{A88EC029-D3B3-4180-8328-5D7AD164749C}" sibTransId="{6FFA9633-C8FD-441F-8361-A3CB3AF80021}"/>
    <dgm:cxn modelId="{EF0875CA-5A44-448D-A618-B42EFF2E26B9}" type="presOf" srcId="{882E43A1-93B0-476B-8F51-E0B3456D6FCF}" destId="{C5C795B8-7651-4CB0-9486-D0701DD01A8F}" srcOrd="0" destOrd="0" presId="urn:microsoft.com/office/officeart/2005/8/layout/vList2"/>
    <dgm:cxn modelId="{46A03FF2-0BE5-456F-9546-C77F7A63426A}" type="presOf" srcId="{BC0A305E-FB08-46E9-A055-6A55252CFF03}" destId="{B41B7D4E-0FCB-4812-8B31-A5D904F405A4}" srcOrd="0" destOrd="0" presId="urn:microsoft.com/office/officeart/2005/8/layout/vList2"/>
    <dgm:cxn modelId="{1036F99E-D141-428B-9EDE-41A1AE7A4CD4}" type="presParOf" srcId="{96E51436-6D73-4108-8C2E-1FA75757B82A}" destId="{3FA3DD6C-1AEE-4711-97AE-C91075A8739D}" srcOrd="0" destOrd="0" presId="urn:microsoft.com/office/officeart/2005/8/layout/vList2"/>
    <dgm:cxn modelId="{9BD2A8D6-7715-4C61-BA43-FD8FE4303E04}" type="presParOf" srcId="{96E51436-6D73-4108-8C2E-1FA75757B82A}" destId="{C8BD79EA-D437-4E10-B9D2-74F2EEC0BA62}" srcOrd="1" destOrd="0" presId="urn:microsoft.com/office/officeart/2005/8/layout/vList2"/>
    <dgm:cxn modelId="{FF7E0073-C695-498D-9D67-2C4389416692}" type="presParOf" srcId="{96E51436-6D73-4108-8C2E-1FA75757B82A}" destId="{A83580FF-D38E-4CB1-A879-E1F3CF2829CE}" srcOrd="2" destOrd="0" presId="urn:microsoft.com/office/officeart/2005/8/layout/vList2"/>
    <dgm:cxn modelId="{E99CD68A-C423-4F94-966F-B419B55F82A6}" type="presParOf" srcId="{96E51436-6D73-4108-8C2E-1FA75757B82A}" destId="{950B3585-828D-4CC5-AE0B-AFDF3A3530CA}" srcOrd="3" destOrd="0" presId="urn:microsoft.com/office/officeart/2005/8/layout/vList2"/>
    <dgm:cxn modelId="{C51FF200-1462-464C-8F2F-FE017BD4A169}" type="presParOf" srcId="{96E51436-6D73-4108-8C2E-1FA75757B82A}" destId="{C5C795B8-7651-4CB0-9486-D0701DD01A8F}" srcOrd="4" destOrd="0" presId="urn:microsoft.com/office/officeart/2005/8/layout/vList2"/>
    <dgm:cxn modelId="{F4906D17-01D3-4CD3-BD74-EA2BD49C3113}" type="presParOf" srcId="{96E51436-6D73-4108-8C2E-1FA75757B82A}" destId="{A4E97C9A-8A1B-4C12-81E1-3F5CBD6631CA}" srcOrd="5" destOrd="0" presId="urn:microsoft.com/office/officeart/2005/8/layout/vList2"/>
    <dgm:cxn modelId="{D3A395DA-C6A7-4A2B-A9A4-9DA9BE8BBBB3}" type="presParOf" srcId="{96E51436-6D73-4108-8C2E-1FA75757B82A}" destId="{B41B7D4E-0FCB-4812-8B31-A5D904F405A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131AA-A439-40DF-8C55-AC31BA50A050}">
      <dsp:nvSpPr>
        <dsp:cNvPr id="0" name=""/>
        <dsp:cNvSpPr/>
      </dsp:nvSpPr>
      <dsp:spPr>
        <a:xfrm>
          <a:off x="1060" y="505393"/>
          <a:ext cx="3722005" cy="23634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A2E377-D6E8-4EBC-87C9-3282DE8CA3B1}">
      <dsp:nvSpPr>
        <dsp:cNvPr id="0" name=""/>
        <dsp:cNvSpPr/>
      </dsp:nvSpPr>
      <dsp:spPr>
        <a:xfrm>
          <a:off x="414616" y="898271"/>
          <a:ext cx="3722005" cy="23634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What do you think first aid means? </a:t>
          </a:r>
        </a:p>
      </dsp:txBody>
      <dsp:txXfrm>
        <a:off x="483840" y="967495"/>
        <a:ext cx="3583557" cy="2225025"/>
      </dsp:txXfrm>
    </dsp:sp>
    <dsp:sp modelId="{30F6C73B-FF01-4561-826B-DCC1E9FE6763}">
      <dsp:nvSpPr>
        <dsp:cNvPr id="0" name=""/>
        <dsp:cNvSpPr/>
      </dsp:nvSpPr>
      <dsp:spPr>
        <a:xfrm>
          <a:off x="4550178" y="505393"/>
          <a:ext cx="3722005" cy="236347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8D8BC-7467-455E-910A-C8F06FD4657E}">
      <dsp:nvSpPr>
        <dsp:cNvPr id="0" name=""/>
        <dsp:cNvSpPr/>
      </dsp:nvSpPr>
      <dsp:spPr>
        <a:xfrm>
          <a:off x="4963734" y="898271"/>
          <a:ext cx="3722005" cy="236347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When have you seen someone need first aid? </a:t>
          </a:r>
        </a:p>
      </dsp:txBody>
      <dsp:txXfrm>
        <a:off x="5032958" y="967495"/>
        <a:ext cx="3583557" cy="2225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14B08-342C-423D-B8EE-3B1AFB32965D}">
      <dsp:nvSpPr>
        <dsp:cNvPr id="0" name=""/>
        <dsp:cNvSpPr/>
      </dsp:nvSpPr>
      <dsp:spPr>
        <a:xfrm>
          <a:off x="0" y="639"/>
          <a:ext cx="7488936"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B780D9-DE52-4332-BADE-97FF9F846A4A}">
      <dsp:nvSpPr>
        <dsp:cNvPr id="0" name=""/>
        <dsp:cNvSpPr/>
      </dsp:nvSpPr>
      <dsp:spPr>
        <a:xfrm>
          <a:off x="0" y="639"/>
          <a:ext cx="7488936" cy="523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First Aid</a:t>
          </a:r>
        </a:p>
      </dsp:txBody>
      <dsp:txXfrm>
        <a:off x="0" y="639"/>
        <a:ext cx="7488936" cy="523823"/>
      </dsp:txXfrm>
    </dsp:sp>
    <dsp:sp modelId="{A4D2C58B-836F-4042-A428-44159F2F00A1}">
      <dsp:nvSpPr>
        <dsp:cNvPr id="0" name=""/>
        <dsp:cNvSpPr/>
      </dsp:nvSpPr>
      <dsp:spPr>
        <a:xfrm>
          <a:off x="0" y="524462"/>
          <a:ext cx="7488936" cy="0"/>
        </a:xfrm>
        <a:prstGeom prst="line">
          <a:avLst/>
        </a:prstGeom>
        <a:solidFill>
          <a:schemeClr val="accent2">
            <a:hueOff val="-1152112"/>
            <a:satOff val="-2268"/>
            <a:lumOff val="1416"/>
            <a:alphaOff val="0"/>
          </a:schemeClr>
        </a:solidFill>
        <a:ln w="19050" cap="flat" cmpd="sng" algn="ctr">
          <a:solidFill>
            <a:schemeClr val="accent2">
              <a:hueOff val="-1152112"/>
              <a:satOff val="-2268"/>
              <a:lumOff val="14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569B81-3CC5-491E-873E-EE6B54D41374}">
      <dsp:nvSpPr>
        <dsp:cNvPr id="0" name=""/>
        <dsp:cNvSpPr/>
      </dsp:nvSpPr>
      <dsp:spPr>
        <a:xfrm>
          <a:off x="0" y="524462"/>
          <a:ext cx="7488936" cy="523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 Clean a scraped knee with soap and water OR bandage a friend finger?</a:t>
          </a:r>
        </a:p>
      </dsp:txBody>
      <dsp:txXfrm>
        <a:off x="0" y="524462"/>
        <a:ext cx="7488936" cy="523823"/>
      </dsp:txXfrm>
    </dsp:sp>
    <dsp:sp modelId="{7A99880C-67BB-4A04-A941-6B9C9E6AB828}">
      <dsp:nvSpPr>
        <dsp:cNvPr id="0" name=""/>
        <dsp:cNvSpPr/>
      </dsp:nvSpPr>
      <dsp:spPr>
        <a:xfrm>
          <a:off x="0" y="1048286"/>
          <a:ext cx="7488936" cy="0"/>
        </a:xfrm>
        <a:prstGeom prst="line">
          <a:avLst/>
        </a:prstGeom>
        <a:solidFill>
          <a:schemeClr val="accent2">
            <a:hueOff val="-2304224"/>
            <a:satOff val="-4535"/>
            <a:lumOff val="2832"/>
            <a:alphaOff val="0"/>
          </a:schemeClr>
        </a:solidFill>
        <a:ln w="19050" cap="flat" cmpd="sng" algn="ctr">
          <a:solidFill>
            <a:schemeClr val="accent2">
              <a:hueOff val="-2304224"/>
              <a:satOff val="-4535"/>
              <a:lumOff val="283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0B57EF-2BFA-4494-9FC8-B105218629D6}">
      <dsp:nvSpPr>
        <dsp:cNvPr id="0" name=""/>
        <dsp:cNvSpPr/>
      </dsp:nvSpPr>
      <dsp:spPr>
        <a:xfrm>
          <a:off x="0" y="1048286"/>
          <a:ext cx="7488936" cy="523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2) Use gauze to stop a nosebleed OR put ice on a swollen ankle?</a:t>
          </a:r>
        </a:p>
      </dsp:txBody>
      <dsp:txXfrm>
        <a:off x="0" y="1048286"/>
        <a:ext cx="7488936" cy="523823"/>
      </dsp:txXfrm>
    </dsp:sp>
    <dsp:sp modelId="{9C7B2799-F37D-4E6F-A8AB-8447AD721CBC}">
      <dsp:nvSpPr>
        <dsp:cNvPr id="0" name=""/>
        <dsp:cNvSpPr/>
      </dsp:nvSpPr>
      <dsp:spPr>
        <a:xfrm>
          <a:off x="0" y="1572109"/>
          <a:ext cx="7488936" cy="0"/>
        </a:xfrm>
        <a:prstGeom prst="line">
          <a:avLst/>
        </a:prstGeom>
        <a:solidFill>
          <a:schemeClr val="accent2">
            <a:hueOff val="-3456336"/>
            <a:satOff val="-6803"/>
            <a:lumOff val="4248"/>
            <a:alphaOff val="0"/>
          </a:schemeClr>
        </a:solidFill>
        <a:ln w="19050" cap="flat" cmpd="sng" algn="ctr">
          <a:solidFill>
            <a:schemeClr val="accent2">
              <a:hueOff val="-3456336"/>
              <a:satOff val="-6803"/>
              <a:lumOff val="42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513A75-D310-4276-ADFA-E0A8A14CFD93}">
      <dsp:nvSpPr>
        <dsp:cNvPr id="0" name=""/>
        <dsp:cNvSpPr/>
      </dsp:nvSpPr>
      <dsp:spPr>
        <a:xfrm>
          <a:off x="0" y="1572109"/>
          <a:ext cx="7488936" cy="523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3) call 911 in an emergency OR run to get an adult for help? </a:t>
          </a:r>
        </a:p>
      </dsp:txBody>
      <dsp:txXfrm>
        <a:off x="0" y="1572109"/>
        <a:ext cx="7488936" cy="523823"/>
      </dsp:txXfrm>
    </dsp:sp>
    <dsp:sp modelId="{535FA679-EED2-4DDA-BEB5-8FA6F76DC3C5}">
      <dsp:nvSpPr>
        <dsp:cNvPr id="0" name=""/>
        <dsp:cNvSpPr/>
      </dsp:nvSpPr>
      <dsp:spPr>
        <a:xfrm>
          <a:off x="0" y="2095932"/>
          <a:ext cx="7488936" cy="0"/>
        </a:xfrm>
        <a:prstGeom prst="line">
          <a:avLst/>
        </a:prstGeom>
        <a:solidFill>
          <a:schemeClr val="accent2">
            <a:hueOff val="-4608448"/>
            <a:satOff val="-9070"/>
            <a:lumOff val="5664"/>
            <a:alphaOff val="0"/>
          </a:schemeClr>
        </a:solidFill>
        <a:ln w="19050" cap="flat" cmpd="sng" algn="ctr">
          <a:solidFill>
            <a:schemeClr val="accent2">
              <a:hueOff val="-4608448"/>
              <a:satOff val="-9070"/>
              <a:lumOff val="56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7EE63-68D5-4306-AD64-7F227B6B462E}">
      <dsp:nvSpPr>
        <dsp:cNvPr id="0" name=""/>
        <dsp:cNvSpPr/>
      </dsp:nvSpPr>
      <dsp:spPr>
        <a:xfrm>
          <a:off x="0" y="2095932"/>
          <a:ext cx="7488936" cy="523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Safety Awareness</a:t>
          </a:r>
        </a:p>
      </dsp:txBody>
      <dsp:txXfrm>
        <a:off x="0" y="2095932"/>
        <a:ext cx="7488936" cy="523823"/>
      </dsp:txXfrm>
    </dsp:sp>
    <dsp:sp modelId="{BC111DB7-1D24-4A1A-A375-568FEFA883B0}">
      <dsp:nvSpPr>
        <dsp:cNvPr id="0" name=""/>
        <dsp:cNvSpPr/>
      </dsp:nvSpPr>
      <dsp:spPr>
        <a:xfrm>
          <a:off x="0" y="2619756"/>
          <a:ext cx="7488936" cy="0"/>
        </a:xfrm>
        <a:prstGeom prst="line">
          <a:avLst/>
        </a:prstGeom>
        <a:solidFill>
          <a:schemeClr val="accent2">
            <a:hueOff val="-5760560"/>
            <a:satOff val="-11338"/>
            <a:lumOff val="7081"/>
            <a:alphaOff val="0"/>
          </a:schemeClr>
        </a:solidFill>
        <a:ln w="19050" cap="flat" cmpd="sng" algn="ctr">
          <a:solidFill>
            <a:schemeClr val="accent2">
              <a:hueOff val="-5760560"/>
              <a:satOff val="-11338"/>
              <a:lumOff val="70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EC8877-EF2E-4AC5-86D7-4FC823BD4456}">
      <dsp:nvSpPr>
        <dsp:cNvPr id="0" name=""/>
        <dsp:cNvSpPr/>
      </dsp:nvSpPr>
      <dsp:spPr>
        <a:xfrm>
          <a:off x="0" y="2619756"/>
          <a:ext cx="7488936" cy="523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 Always wear a helmet while biking OR always wear kneepads while skateboarding?</a:t>
          </a:r>
        </a:p>
      </dsp:txBody>
      <dsp:txXfrm>
        <a:off x="0" y="2619756"/>
        <a:ext cx="7488936" cy="523823"/>
      </dsp:txXfrm>
    </dsp:sp>
    <dsp:sp modelId="{86AFFA69-2DEE-42E4-BE76-D88D1E484719}">
      <dsp:nvSpPr>
        <dsp:cNvPr id="0" name=""/>
        <dsp:cNvSpPr/>
      </dsp:nvSpPr>
      <dsp:spPr>
        <a:xfrm>
          <a:off x="0" y="3143579"/>
          <a:ext cx="7488936" cy="0"/>
        </a:xfrm>
        <a:prstGeom prst="line">
          <a:avLst/>
        </a:prstGeom>
        <a:solidFill>
          <a:schemeClr val="accent2">
            <a:hueOff val="-6912672"/>
            <a:satOff val="-13605"/>
            <a:lumOff val="8497"/>
            <a:alphaOff val="0"/>
          </a:schemeClr>
        </a:solidFill>
        <a:ln w="19050" cap="flat" cmpd="sng" algn="ctr">
          <a:solidFill>
            <a:schemeClr val="accent2">
              <a:hueOff val="-6912672"/>
              <a:satOff val="-13605"/>
              <a:lumOff val="84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6AEFE-F89B-4BE1-A055-979FF7682CA1}">
      <dsp:nvSpPr>
        <dsp:cNvPr id="0" name=""/>
        <dsp:cNvSpPr/>
      </dsp:nvSpPr>
      <dsp:spPr>
        <a:xfrm>
          <a:off x="0" y="3143579"/>
          <a:ext cx="7488936" cy="523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2) keep a small first aid kit in your backpack OR know how to do CPR?</a:t>
          </a:r>
        </a:p>
      </dsp:txBody>
      <dsp:txXfrm>
        <a:off x="0" y="3143579"/>
        <a:ext cx="7488936" cy="523823"/>
      </dsp:txXfrm>
    </dsp:sp>
    <dsp:sp modelId="{46EE860D-0F6B-40FF-989E-E4E2A04785AD}">
      <dsp:nvSpPr>
        <dsp:cNvPr id="0" name=""/>
        <dsp:cNvSpPr/>
      </dsp:nvSpPr>
      <dsp:spPr>
        <a:xfrm>
          <a:off x="0" y="3667402"/>
          <a:ext cx="7488936" cy="0"/>
        </a:xfrm>
        <a:prstGeom prst="line">
          <a:avLst/>
        </a:prstGeom>
        <a:solidFill>
          <a:schemeClr val="accent2">
            <a:hueOff val="-8064783"/>
            <a:satOff val="-15873"/>
            <a:lumOff val="9913"/>
            <a:alphaOff val="0"/>
          </a:schemeClr>
        </a:solidFill>
        <a:ln w="19050" cap="flat" cmpd="sng" algn="ctr">
          <a:solidFill>
            <a:schemeClr val="accent2">
              <a:hueOff val="-8064783"/>
              <a:satOff val="-15873"/>
              <a:lumOff val="99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A5A4EB-828F-4409-AAFC-58893935FC32}">
      <dsp:nvSpPr>
        <dsp:cNvPr id="0" name=""/>
        <dsp:cNvSpPr/>
      </dsp:nvSpPr>
      <dsp:spPr>
        <a:xfrm>
          <a:off x="0" y="3667402"/>
          <a:ext cx="7488936" cy="523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Risk vs Responsibility</a:t>
          </a:r>
        </a:p>
      </dsp:txBody>
      <dsp:txXfrm>
        <a:off x="0" y="3667402"/>
        <a:ext cx="7488936" cy="523823"/>
      </dsp:txXfrm>
    </dsp:sp>
    <dsp:sp modelId="{7243839A-FCD4-4A3A-B67C-83208E739EF1}">
      <dsp:nvSpPr>
        <dsp:cNvPr id="0" name=""/>
        <dsp:cNvSpPr/>
      </dsp:nvSpPr>
      <dsp:spPr>
        <a:xfrm>
          <a:off x="0" y="4191225"/>
          <a:ext cx="7488936" cy="0"/>
        </a:xfrm>
        <a:prstGeom prst="line">
          <a:avLst/>
        </a:prstGeom>
        <a:solidFill>
          <a:schemeClr val="accent2">
            <a:hueOff val="-9216896"/>
            <a:satOff val="-18140"/>
            <a:lumOff val="11329"/>
            <a:alphaOff val="0"/>
          </a:schemeClr>
        </a:solidFill>
        <a:ln w="19050" cap="flat" cmpd="sng" algn="ctr">
          <a:solidFill>
            <a:schemeClr val="accent2">
              <a:hueOff val="-9216896"/>
              <a:satOff val="-18140"/>
              <a:lumOff val="113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12F048-72B9-4C48-8B28-6453DDEC0CC6}">
      <dsp:nvSpPr>
        <dsp:cNvPr id="0" name=""/>
        <dsp:cNvSpPr/>
      </dsp:nvSpPr>
      <dsp:spPr>
        <a:xfrm>
          <a:off x="0" y="4191225"/>
          <a:ext cx="7488936" cy="523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1)Treat a bee sting OR treat a sprained wrist?</a:t>
          </a:r>
        </a:p>
      </dsp:txBody>
      <dsp:txXfrm>
        <a:off x="0" y="4191225"/>
        <a:ext cx="7488936" cy="523823"/>
      </dsp:txXfrm>
    </dsp:sp>
    <dsp:sp modelId="{409CCFA6-89DE-4C3E-AD5C-C69FF5E1C5A0}">
      <dsp:nvSpPr>
        <dsp:cNvPr id="0" name=""/>
        <dsp:cNvSpPr/>
      </dsp:nvSpPr>
      <dsp:spPr>
        <a:xfrm>
          <a:off x="0" y="4715049"/>
          <a:ext cx="7488936" cy="0"/>
        </a:xfrm>
        <a:prstGeom prst="line">
          <a:avLst/>
        </a:prstGeom>
        <a:solidFill>
          <a:schemeClr val="accent2">
            <a:hueOff val="-10369007"/>
            <a:satOff val="-20408"/>
            <a:lumOff val="12745"/>
            <a:alphaOff val="0"/>
          </a:schemeClr>
        </a:solidFill>
        <a:ln w="19050" cap="flat" cmpd="sng" algn="ctr">
          <a:solidFill>
            <a:schemeClr val="accent2">
              <a:hueOff val="-10369007"/>
              <a:satOff val="-20408"/>
              <a:lumOff val="1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226CFD-AADB-481A-85BE-65A904DD2DAC}">
      <dsp:nvSpPr>
        <dsp:cNvPr id="0" name=""/>
        <dsp:cNvSpPr/>
      </dsp:nvSpPr>
      <dsp:spPr>
        <a:xfrm>
          <a:off x="0" y="4715049"/>
          <a:ext cx="7488936" cy="523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2) Learn how to help someone with Asthma OR someone who fainted? </a:t>
          </a:r>
        </a:p>
      </dsp:txBody>
      <dsp:txXfrm>
        <a:off x="0" y="4715049"/>
        <a:ext cx="7488936" cy="523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E5312-6AB5-4E5A-8325-35151EE1510D}">
      <dsp:nvSpPr>
        <dsp:cNvPr id="0" name=""/>
        <dsp:cNvSpPr/>
      </dsp:nvSpPr>
      <dsp:spPr>
        <a:xfrm>
          <a:off x="0" y="3914"/>
          <a:ext cx="7306056" cy="8338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BFF5CA-8912-4292-BF57-ECB7A9D7777D}">
      <dsp:nvSpPr>
        <dsp:cNvPr id="0" name=""/>
        <dsp:cNvSpPr/>
      </dsp:nvSpPr>
      <dsp:spPr>
        <a:xfrm>
          <a:off x="252238" y="191530"/>
          <a:ext cx="458615" cy="4586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81EAEE-911D-4815-ABE5-5F5CE53BACD7}">
      <dsp:nvSpPr>
        <dsp:cNvPr id="0" name=""/>
        <dsp:cNvSpPr/>
      </dsp:nvSpPr>
      <dsp:spPr>
        <a:xfrm>
          <a:off x="963093" y="3914"/>
          <a:ext cx="6342962" cy="83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9" tIns="88249" rIns="88249" bIns="88249" numCol="1" spcCol="1270" anchor="ctr" anchorCtr="0">
          <a:noAutofit/>
        </a:bodyPr>
        <a:lstStyle/>
        <a:p>
          <a:pPr marL="0" lvl="0" indent="0" algn="l" defTabSz="711200">
            <a:lnSpc>
              <a:spcPct val="100000"/>
            </a:lnSpc>
            <a:spcBef>
              <a:spcPct val="0"/>
            </a:spcBef>
            <a:spcAft>
              <a:spcPct val="35000"/>
            </a:spcAft>
            <a:buNone/>
          </a:pPr>
          <a:r>
            <a:rPr lang="en-US" sz="1600" kern="1200"/>
            <a:t>- If bleeding you need to apply pressure</a:t>
          </a:r>
        </a:p>
      </dsp:txBody>
      <dsp:txXfrm>
        <a:off x="963093" y="3914"/>
        <a:ext cx="6342962" cy="833847"/>
      </dsp:txXfrm>
    </dsp:sp>
    <dsp:sp modelId="{691E6F7E-A001-4D10-9B09-81CBAB396B20}">
      <dsp:nvSpPr>
        <dsp:cNvPr id="0" name=""/>
        <dsp:cNvSpPr/>
      </dsp:nvSpPr>
      <dsp:spPr>
        <a:xfrm>
          <a:off x="0" y="1046223"/>
          <a:ext cx="7306056" cy="8338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9A7575-AAE4-4792-8CA6-AEAF585879B6}">
      <dsp:nvSpPr>
        <dsp:cNvPr id="0" name=""/>
        <dsp:cNvSpPr/>
      </dsp:nvSpPr>
      <dsp:spPr>
        <a:xfrm>
          <a:off x="252238" y="1233839"/>
          <a:ext cx="458615" cy="4586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3B4B76-506D-424D-81CE-93B557B862CB}">
      <dsp:nvSpPr>
        <dsp:cNvPr id="0" name=""/>
        <dsp:cNvSpPr/>
      </dsp:nvSpPr>
      <dsp:spPr>
        <a:xfrm>
          <a:off x="963093" y="1046223"/>
          <a:ext cx="6342962" cy="83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9" tIns="88249" rIns="88249" bIns="88249" numCol="1" spcCol="1270" anchor="ctr" anchorCtr="0">
          <a:noAutofit/>
        </a:bodyPr>
        <a:lstStyle/>
        <a:p>
          <a:pPr marL="0" lvl="0" indent="0" algn="l" defTabSz="711200">
            <a:lnSpc>
              <a:spcPct val="100000"/>
            </a:lnSpc>
            <a:spcBef>
              <a:spcPct val="0"/>
            </a:spcBef>
            <a:spcAft>
              <a:spcPct val="35000"/>
            </a:spcAft>
            <a:buNone/>
          </a:pPr>
          <a:r>
            <a:rPr lang="en-US" sz="1600" kern="1200"/>
            <a:t>Clean wound with warm soapy water or antiseptic gel/spray</a:t>
          </a:r>
        </a:p>
      </dsp:txBody>
      <dsp:txXfrm>
        <a:off x="963093" y="1046223"/>
        <a:ext cx="6342962" cy="833847"/>
      </dsp:txXfrm>
    </dsp:sp>
    <dsp:sp modelId="{31026126-11C6-4FAA-A59C-E5C4733BFE83}">
      <dsp:nvSpPr>
        <dsp:cNvPr id="0" name=""/>
        <dsp:cNvSpPr/>
      </dsp:nvSpPr>
      <dsp:spPr>
        <a:xfrm>
          <a:off x="0" y="2088532"/>
          <a:ext cx="7306056" cy="8338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622F8-2271-4946-9FCD-4C1600E56BB9}">
      <dsp:nvSpPr>
        <dsp:cNvPr id="0" name=""/>
        <dsp:cNvSpPr/>
      </dsp:nvSpPr>
      <dsp:spPr>
        <a:xfrm>
          <a:off x="252238" y="2276148"/>
          <a:ext cx="458615" cy="4586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0689DA-862F-4BE1-B059-B4BFC09B9FBD}">
      <dsp:nvSpPr>
        <dsp:cNvPr id="0" name=""/>
        <dsp:cNvSpPr/>
      </dsp:nvSpPr>
      <dsp:spPr>
        <a:xfrm>
          <a:off x="963093" y="2088532"/>
          <a:ext cx="6342962" cy="83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9" tIns="88249" rIns="88249" bIns="88249" numCol="1" spcCol="1270" anchor="ctr" anchorCtr="0">
          <a:noAutofit/>
        </a:bodyPr>
        <a:lstStyle/>
        <a:p>
          <a:pPr marL="0" lvl="0" indent="0" algn="l" defTabSz="711200">
            <a:lnSpc>
              <a:spcPct val="100000"/>
            </a:lnSpc>
            <a:spcBef>
              <a:spcPct val="0"/>
            </a:spcBef>
            <a:spcAft>
              <a:spcPct val="35000"/>
            </a:spcAft>
            <a:buNone/>
          </a:pPr>
          <a:r>
            <a:rPr lang="en-US" sz="1600" kern="1200"/>
            <a:t>If cut with rusty object need to check for updated tetanus shot</a:t>
          </a:r>
        </a:p>
      </dsp:txBody>
      <dsp:txXfrm>
        <a:off x="963093" y="2088532"/>
        <a:ext cx="6342962" cy="833847"/>
      </dsp:txXfrm>
    </dsp:sp>
    <dsp:sp modelId="{E2904689-DA94-4852-8D88-503F8E5DED9F}">
      <dsp:nvSpPr>
        <dsp:cNvPr id="0" name=""/>
        <dsp:cNvSpPr/>
      </dsp:nvSpPr>
      <dsp:spPr>
        <a:xfrm>
          <a:off x="0" y="3130841"/>
          <a:ext cx="7306056" cy="8338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CB2F99-0DC2-4BE3-89B3-097B5CB941CE}">
      <dsp:nvSpPr>
        <dsp:cNvPr id="0" name=""/>
        <dsp:cNvSpPr/>
      </dsp:nvSpPr>
      <dsp:spPr>
        <a:xfrm>
          <a:off x="252238" y="3318456"/>
          <a:ext cx="458615" cy="4586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A037F-9063-4F33-AA2D-CEECDA407D9A}">
      <dsp:nvSpPr>
        <dsp:cNvPr id="0" name=""/>
        <dsp:cNvSpPr/>
      </dsp:nvSpPr>
      <dsp:spPr>
        <a:xfrm>
          <a:off x="963093" y="3130841"/>
          <a:ext cx="6342962" cy="83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9" tIns="88249" rIns="88249" bIns="88249" numCol="1" spcCol="1270" anchor="ctr" anchorCtr="0">
          <a:noAutofit/>
        </a:bodyPr>
        <a:lstStyle/>
        <a:p>
          <a:pPr marL="0" lvl="0" indent="0" algn="l" defTabSz="711200">
            <a:lnSpc>
              <a:spcPct val="100000"/>
            </a:lnSpc>
            <a:spcBef>
              <a:spcPct val="0"/>
            </a:spcBef>
            <a:spcAft>
              <a:spcPct val="35000"/>
            </a:spcAft>
            <a:buNone/>
          </a:pPr>
          <a:r>
            <a:rPr lang="en-US" sz="1600" kern="1200"/>
            <a:t>Watch for signs of infection: Redness, pussy drainage, fever, confusion, swelling, increase in pain</a:t>
          </a:r>
        </a:p>
      </dsp:txBody>
      <dsp:txXfrm>
        <a:off x="963093" y="3130841"/>
        <a:ext cx="6342962" cy="833847"/>
      </dsp:txXfrm>
    </dsp:sp>
    <dsp:sp modelId="{99115056-BBF0-4489-99A7-E982C5C76820}">
      <dsp:nvSpPr>
        <dsp:cNvPr id="0" name=""/>
        <dsp:cNvSpPr/>
      </dsp:nvSpPr>
      <dsp:spPr>
        <a:xfrm>
          <a:off x="0" y="4173150"/>
          <a:ext cx="7306056" cy="8338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E5733C-842B-4460-85E7-3D17ED637527}">
      <dsp:nvSpPr>
        <dsp:cNvPr id="0" name=""/>
        <dsp:cNvSpPr/>
      </dsp:nvSpPr>
      <dsp:spPr>
        <a:xfrm>
          <a:off x="252238" y="4360765"/>
          <a:ext cx="458615" cy="4586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7AC9CB-B565-4460-A597-02DE2704E829}">
      <dsp:nvSpPr>
        <dsp:cNvPr id="0" name=""/>
        <dsp:cNvSpPr/>
      </dsp:nvSpPr>
      <dsp:spPr>
        <a:xfrm>
          <a:off x="963093" y="4173150"/>
          <a:ext cx="6342962" cy="833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49" tIns="88249" rIns="88249" bIns="88249" numCol="1" spcCol="1270" anchor="ctr" anchorCtr="0">
          <a:noAutofit/>
        </a:bodyPr>
        <a:lstStyle/>
        <a:p>
          <a:pPr marL="0" lvl="0" indent="0" algn="l" defTabSz="711200">
            <a:lnSpc>
              <a:spcPct val="100000"/>
            </a:lnSpc>
            <a:spcBef>
              <a:spcPct val="0"/>
            </a:spcBef>
            <a:spcAft>
              <a:spcPct val="35000"/>
            </a:spcAft>
            <a:buNone/>
          </a:pPr>
          <a:r>
            <a:rPr lang="en-US" sz="1600" kern="1200"/>
            <a:t>If there is something penetrating or sticking into the person DO NOT PULL IT OUT. Immobilize it with dressing if possible and call for help</a:t>
          </a:r>
        </a:p>
      </dsp:txBody>
      <dsp:txXfrm>
        <a:off x="963093" y="4173150"/>
        <a:ext cx="6342962" cy="8338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071B3-BA30-4421-885C-336A839659D5}">
      <dsp:nvSpPr>
        <dsp:cNvPr id="0" name=""/>
        <dsp:cNvSpPr/>
      </dsp:nvSpPr>
      <dsp:spPr>
        <a:xfrm>
          <a:off x="0" y="0"/>
          <a:ext cx="7306056"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CB28E1-9C6E-48BD-A2F2-8547D79F8D62}">
      <dsp:nvSpPr>
        <dsp:cNvPr id="0" name=""/>
        <dsp:cNvSpPr/>
      </dsp:nvSpPr>
      <dsp:spPr>
        <a:xfrm>
          <a:off x="0" y="0"/>
          <a:ext cx="7306056" cy="1252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R- rest affected limb</a:t>
          </a:r>
        </a:p>
      </dsp:txBody>
      <dsp:txXfrm>
        <a:off x="0" y="0"/>
        <a:ext cx="7306056" cy="1252727"/>
      </dsp:txXfrm>
    </dsp:sp>
    <dsp:sp modelId="{A5FA1305-6481-46DB-87CD-4E40505F8929}">
      <dsp:nvSpPr>
        <dsp:cNvPr id="0" name=""/>
        <dsp:cNvSpPr/>
      </dsp:nvSpPr>
      <dsp:spPr>
        <a:xfrm>
          <a:off x="0" y="1252728"/>
          <a:ext cx="7306056" cy="0"/>
        </a:xfrm>
        <a:prstGeom prst="line">
          <a:avLst/>
        </a:prstGeom>
        <a:solidFill>
          <a:schemeClr val="accent2">
            <a:hueOff val="-3456336"/>
            <a:satOff val="-6803"/>
            <a:lumOff val="4248"/>
            <a:alphaOff val="0"/>
          </a:schemeClr>
        </a:solidFill>
        <a:ln w="19050" cap="flat" cmpd="sng" algn="ctr">
          <a:solidFill>
            <a:schemeClr val="accent2">
              <a:hueOff val="-3456336"/>
              <a:satOff val="-6803"/>
              <a:lumOff val="42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FB595-9B93-4D6E-9C9E-2A828FEF6B67}">
      <dsp:nvSpPr>
        <dsp:cNvPr id="0" name=""/>
        <dsp:cNvSpPr/>
      </dsp:nvSpPr>
      <dsp:spPr>
        <a:xfrm>
          <a:off x="0" y="1252727"/>
          <a:ext cx="7306056" cy="1252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I- Ice affected limb- 20 minutes on 4-5 times a day for 48 hours</a:t>
          </a:r>
        </a:p>
      </dsp:txBody>
      <dsp:txXfrm>
        <a:off x="0" y="1252727"/>
        <a:ext cx="7306056" cy="1252727"/>
      </dsp:txXfrm>
    </dsp:sp>
    <dsp:sp modelId="{D9FB15E0-528E-4369-A92E-A1FADCA436F1}">
      <dsp:nvSpPr>
        <dsp:cNvPr id="0" name=""/>
        <dsp:cNvSpPr/>
      </dsp:nvSpPr>
      <dsp:spPr>
        <a:xfrm>
          <a:off x="0" y="2505456"/>
          <a:ext cx="7306056" cy="0"/>
        </a:xfrm>
        <a:prstGeom prst="line">
          <a:avLst/>
        </a:prstGeom>
        <a:solidFill>
          <a:schemeClr val="accent2">
            <a:hueOff val="-6912672"/>
            <a:satOff val="-13605"/>
            <a:lumOff val="8497"/>
            <a:alphaOff val="0"/>
          </a:schemeClr>
        </a:solidFill>
        <a:ln w="19050" cap="flat" cmpd="sng" algn="ctr">
          <a:solidFill>
            <a:schemeClr val="accent2">
              <a:hueOff val="-6912672"/>
              <a:satOff val="-13605"/>
              <a:lumOff val="84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D199D7-D326-4E55-8DE6-BA1E9057A08B}">
      <dsp:nvSpPr>
        <dsp:cNvPr id="0" name=""/>
        <dsp:cNvSpPr/>
      </dsp:nvSpPr>
      <dsp:spPr>
        <a:xfrm>
          <a:off x="0" y="2505455"/>
          <a:ext cx="7306056" cy="1252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C- Compression- wrap with an elastic bandage</a:t>
          </a:r>
        </a:p>
      </dsp:txBody>
      <dsp:txXfrm>
        <a:off x="0" y="2505455"/>
        <a:ext cx="7306056" cy="1252727"/>
      </dsp:txXfrm>
    </dsp:sp>
    <dsp:sp modelId="{EEE7E125-1FD6-4B93-8B48-DE7825773689}">
      <dsp:nvSpPr>
        <dsp:cNvPr id="0" name=""/>
        <dsp:cNvSpPr/>
      </dsp:nvSpPr>
      <dsp:spPr>
        <a:xfrm>
          <a:off x="0" y="3758184"/>
          <a:ext cx="7306056" cy="0"/>
        </a:xfrm>
        <a:prstGeom prst="line">
          <a:avLst/>
        </a:prstGeom>
        <a:solidFill>
          <a:schemeClr val="accent2">
            <a:hueOff val="-10369007"/>
            <a:satOff val="-20408"/>
            <a:lumOff val="12745"/>
            <a:alphaOff val="0"/>
          </a:schemeClr>
        </a:solidFill>
        <a:ln w="19050" cap="flat" cmpd="sng" algn="ctr">
          <a:solidFill>
            <a:schemeClr val="accent2">
              <a:hueOff val="-10369007"/>
              <a:satOff val="-20408"/>
              <a:lumOff val="1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7B715-A4D6-4D30-9C5E-F0FA9345218F}">
      <dsp:nvSpPr>
        <dsp:cNvPr id="0" name=""/>
        <dsp:cNvSpPr/>
      </dsp:nvSpPr>
      <dsp:spPr>
        <a:xfrm>
          <a:off x="0" y="3758183"/>
          <a:ext cx="7306056" cy="1252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E- Elevate affected limb</a:t>
          </a:r>
        </a:p>
      </dsp:txBody>
      <dsp:txXfrm>
        <a:off x="0" y="3758183"/>
        <a:ext cx="7306056" cy="12527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AD8D7-5ECD-407A-BD4F-97DB32691FD9}">
      <dsp:nvSpPr>
        <dsp:cNvPr id="0" name=""/>
        <dsp:cNvSpPr/>
      </dsp:nvSpPr>
      <dsp:spPr>
        <a:xfrm>
          <a:off x="0" y="2446"/>
          <a:ext cx="7306056"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66DC96-2B80-4922-BACE-E09C1CA3BC7F}">
      <dsp:nvSpPr>
        <dsp:cNvPr id="0" name=""/>
        <dsp:cNvSpPr/>
      </dsp:nvSpPr>
      <dsp:spPr>
        <a:xfrm>
          <a:off x="0" y="2446"/>
          <a:ext cx="7306056" cy="166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“Red and sore? First for sure</a:t>
          </a:r>
        </a:p>
      </dsp:txBody>
      <dsp:txXfrm>
        <a:off x="0" y="2446"/>
        <a:ext cx="7306056" cy="1668672"/>
      </dsp:txXfrm>
    </dsp:sp>
    <dsp:sp modelId="{F28A09CB-FF18-4DBA-80F1-6FA604A88598}">
      <dsp:nvSpPr>
        <dsp:cNvPr id="0" name=""/>
        <dsp:cNvSpPr/>
      </dsp:nvSpPr>
      <dsp:spPr>
        <a:xfrm>
          <a:off x="0" y="1671119"/>
          <a:ext cx="7306056"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1EE073-307B-4A7F-A577-F6AB497D5C22}">
      <dsp:nvSpPr>
        <dsp:cNvPr id="0" name=""/>
        <dsp:cNvSpPr/>
      </dsp:nvSpPr>
      <dsp:spPr>
        <a:xfrm>
          <a:off x="0" y="1671119"/>
          <a:ext cx="7306056" cy="166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Blisters too? Second degree for you</a:t>
          </a:r>
        </a:p>
      </dsp:txBody>
      <dsp:txXfrm>
        <a:off x="0" y="1671119"/>
        <a:ext cx="7306056" cy="1668672"/>
      </dsp:txXfrm>
    </dsp:sp>
    <dsp:sp modelId="{95D5B341-8665-4AFE-B73E-D6581EE3796C}">
      <dsp:nvSpPr>
        <dsp:cNvPr id="0" name=""/>
        <dsp:cNvSpPr/>
      </dsp:nvSpPr>
      <dsp:spPr>
        <a:xfrm>
          <a:off x="0" y="3339792"/>
          <a:ext cx="7306056"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5E43BF-89C7-422A-AE37-5DCF736BD8A3}">
      <dsp:nvSpPr>
        <dsp:cNvPr id="0" name=""/>
        <dsp:cNvSpPr/>
      </dsp:nvSpPr>
      <dsp:spPr>
        <a:xfrm>
          <a:off x="0" y="3339792"/>
          <a:ext cx="7306056" cy="166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070" tIns="179070" rIns="179070" bIns="179070" numCol="1" spcCol="1270" anchor="t" anchorCtr="0">
          <a:noAutofit/>
        </a:bodyPr>
        <a:lstStyle/>
        <a:p>
          <a:pPr marL="0" lvl="0" indent="0" algn="l" defTabSz="2089150">
            <a:lnSpc>
              <a:spcPct val="90000"/>
            </a:lnSpc>
            <a:spcBef>
              <a:spcPct val="0"/>
            </a:spcBef>
            <a:spcAft>
              <a:spcPct val="35000"/>
            </a:spcAft>
            <a:buNone/>
          </a:pPr>
          <a:r>
            <a:rPr lang="en-US" sz="4700" kern="1200"/>
            <a:t>Numb and charred? Third is hard!</a:t>
          </a:r>
        </a:p>
      </dsp:txBody>
      <dsp:txXfrm>
        <a:off x="0" y="3339792"/>
        <a:ext cx="7306056" cy="1668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3DD6C-1AEE-4711-97AE-C91075A8739D}">
      <dsp:nvSpPr>
        <dsp:cNvPr id="0" name=""/>
        <dsp:cNvSpPr/>
      </dsp:nvSpPr>
      <dsp:spPr>
        <a:xfrm>
          <a:off x="0" y="22356"/>
          <a:ext cx="6620255" cy="11934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Symptoms: Burns on mouth/lips, stains and odor on clothing, nausea/vomiting, trouble breathing or coughing, drooling, stomach pain, sleepy, confusion, dizziness, double vision, weakness, heart palpitations</a:t>
          </a:r>
        </a:p>
      </dsp:txBody>
      <dsp:txXfrm>
        <a:off x="58257" y="80613"/>
        <a:ext cx="6503741" cy="1076886"/>
      </dsp:txXfrm>
    </dsp:sp>
    <dsp:sp modelId="{A83580FF-D38E-4CB1-A879-E1F3CF2829CE}">
      <dsp:nvSpPr>
        <dsp:cNvPr id="0" name=""/>
        <dsp:cNvSpPr/>
      </dsp:nvSpPr>
      <dsp:spPr>
        <a:xfrm>
          <a:off x="0" y="1264716"/>
          <a:ext cx="6620255" cy="1193400"/>
        </a:xfrm>
        <a:prstGeom prst="roundRect">
          <a:avLst/>
        </a:prstGeom>
        <a:solidFill>
          <a:schemeClr val="accent2">
            <a:hueOff val="-3456336"/>
            <a:satOff val="-6803"/>
            <a:lumOff val="424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Treatment: Find source of poison is you can, call Poison control- they may direct you on what to do. If you have Ipecac syrup on hand you may give to have person through up any ingested poison. If they inhaled, it get them to fresh air. May need to call 911 or start CPR. </a:t>
          </a:r>
        </a:p>
      </dsp:txBody>
      <dsp:txXfrm>
        <a:off x="58257" y="1322973"/>
        <a:ext cx="6503741" cy="1076886"/>
      </dsp:txXfrm>
    </dsp:sp>
    <dsp:sp modelId="{C5C795B8-7651-4CB0-9486-D0701DD01A8F}">
      <dsp:nvSpPr>
        <dsp:cNvPr id="0" name=""/>
        <dsp:cNvSpPr/>
      </dsp:nvSpPr>
      <dsp:spPr>
        <a:xfrm>
          <a:off x="0" y="2507076"/>
          <a:ext cx="6620255" cy="1193400"/>
        </a:xfrm>
        <a:prstGeom prst="roundRect">
          <a:avLst/>
        </a:prstGeom>
        <a:solidFill>
          <a:schemeClr val="accent2">
            <a:hueOff val="-6912672"/>
            <a:satOff val="-13605"/>
            <a:lumOff val="849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*Carbon Monoxide is odorless, colorless gas that is potentially dangerous- Symptoms are headache, disorientation, agitation, to unconsciousness and coma. </a:t>
          </a:r>
        </a:p>
      </dsp:txBody>
      <dsp:txXfrm>
        <a:off x="58257" y="2565333"/>
        <a:ext cx="6503741" cy="1076886"/>
      </dsp:txXfrm>
    </dsp:sp>
    <dsp:sp modelId="{B41B7D4E-0FCB-4812-8B31-A5D904F405A4}">
      <dsp:nvSpPr>
        <dsp:cNvPr id="0" name=""/>
        <dsp:cNvSpPr/>
      </dsp:nvSpPr>
      <dsp:spPr>
        <a:xfrm>
          <a:off x="0" y="3749436"/>
          <a:ext cx="6620255" cy="1193400"/>
        </a:xfrm>
        <a:prstGeom prst="roundRect">
          <a:avLst/>
        </a:prstGeom>
        <a:solidFill>
          <a:schemeClr val="accent2">
            <a:hueOff val="-10369007"/>
            <a:satOff val="-20408"/>
            <a:lumOff val="1274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Common household items to keep out of reach of children: All medications/drugs, Window cleaner, bleach, drain opener, fabric softner, fertilizer, furniture polish, gasoline, laundry/dish detergent</a:t>
          </a:r>
        </a:p>
      </dsp:txBody>
      <dsp:txXfrm>
        <a:off x="58257" y="3807693"/>
        <a:ext cx="6503741" cy="10768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E957A-A20E-4CBB-9899-17FE1E17AEE3}"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3FE93-D53D-4C90-AE16-F2768F549A29}" type="slidenum">
              <a:rPr lang="en-US" smtClean="0"/>
              <a:t>‹#›</a:t>
            </a:fld>
            <a:endParaRPr lang="en-US"/>
          </a:p>
        </p:txBody>
      </p:sp>
    </p:spTree>
    <p:extLst>
      <p:ext uri="{BB962C8B-B14F-4D97-AF65-F5344CB8AC3E}">
        <p14:creationId xmlns:p14="http://schemas.microsoft.com/office/powerpoint/2010/main" val="1805481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on board- when to use first aid and what tools might you need. Put student response</a:t>
            </a:r>
          </a:p>
        </p:txBody>
      </p:sp>
      <p:sp>
        <p:nvSpPr>
          <p:cNvPr id="4" name="Slide Number Placeholder 3"/>
          <p:cNvSpPr>
            <a:spLocks noGrp="1"/>
          </p:cNvSpPr>
          <p:nvPr>
            <p:ph type="sldNum" sz="quarter" idx="5"/>
          </p:nvPr>
        </p:nvSpPr>
        <p:spPr/>
        <p:txBody>
          <a:bodyPr/>
          <a:lstStyle/>
          <a:p>
            <a:fld id="{61C3FE93-D53D-4C90-AE16-F2768F549A29}" type="slidenum">
              <a:rPr lang="en-US" smtClean="0"/>
              <a:t>2</a:t>
            </a:fld>
            <a:endParaRPr lang="en-US"/>
          </a:p>
        </p:txBody>
      </p:sp>
    </p:spTree>
    <p:extLst>
      <p:ext uri="{BB962C8B-B14F-4D97-AF65-F5344CB8AC3E}">
        <p14:creationId xmlns:p14="http://schemas.microsoft.com/office/powerpoint/2010/main" val="336145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wounds for them to clean and bandage</a:t>
            </a:r>
          </a:p>
        </p:txBody>
      </p:sp>
      <p:sp>
        <p:nvSpPr>
          <p:cNvPr id="4" name="Slide Number Placeholder 3"/>
          <p:cNvSpPr>
            <a:spLocks noGrp="1"/>
          </p:cNvSpPr>
          <p:nvPr>
            <p:ph type="sldNum" sz="quarter" idx="5"/>
          </p:nvPr>
        </p:nvSpPr>
        <p:spPr/>
        <p:txBody>
          <a:bodyPr/>
          <a:lstStyle/>
          <a:p>
            <a:fld id="{61C3FE93-D53D-4C90-AE16-F2768F549A29}" type="slidenum">
              <a:rPr lang="en-US" smtClean="0"/>
              <a:t>4</a:t>
            </a:fld>
            <a:endParaRPr lang="en-US"/>
          </a:p>
        </p:txBody>
      </p:sp>
    </p:spTree>
    <p:extLst>
      <p:ext uri="{BB962C8B-B14F-4D97-AF65-F5344CB8AC3E}">
        <p14:creationId xmlns:p14="http://schemas.microsoft.com/office/powerpoint/2010/main" val="132840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you use for Ice bag or cold compress? Make sure not on skin</a:t>
            </a:r>
          </a:p>
          <a:p>
            <a:r>
              <a:rPr lang="en-US" dirty="0"/>
              <a:t>Have a limb to practice ace wrap</a:t>
            </a:r>
          </a:p>
        </p:txBody>
      </p:sp>
      <p:sp>
        <p:nvSpPr>
          <p:cNvPr id="4" name="Slide Number Placeholder 3"/>
          <p:cNvSpPr>
            <a:spLocks noGrp="1"/>
          </p:cNvSpPr>
          <p:nvPr>
            <p:ph type="sldNum" sz="quarter" idx="5"/>
          </p:nvPr>
        </p:nvSpPr>
        <p:spPr/>
        <p:txBody>
          <a:bodyPr/>
          <a:lstStyle/>
          <a:p>
            <a:fld id="{61C3FE93-D53D-4C90-AE16-F2768F549A29}" type="slidenum">
              <a:rPr lang="en-US" smtClean="0"/>
              <a:t>5</a:t>
            </a:fld>
            <a:endParaRPr lang="en-US"/>
          </a:p>
        </p:txBody>
      </p:sp>
    </p:spTree>
    <p:extLst>
      <p:ext uri="{BB962C8B-B14F-4D97-AF65-F5344CB8AC3E}">
        <p14:creationId xmlns:p14="http://schemas.microsoft.com/office/powerpoint/2010/main" val="94458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out the skin layers </a:t>
            </a:r>
          </a:p>
        </p:txBody>
      </p:sp>
      <p:sp>
        <p:nvSpPr>
          <p:cNvPr id="4" name="Slide Number Placeholder 3"/>
          <p:cNvSpPr>
            <a:spLocks noGrp="1"/>
          </p:cNvSpPr>
          <p:nvPr>
            <p:ph type="sldNum" sz="quarter" idx="5"/>
          </p:nvPr>
        </p:nvSpPr>
        <p:spPr/>
        <p:txBody>
          <a:bodyPr/>
          <a:lstStyle/>
          <a:p>
            <a:fld id="{61C3FE93-D53D-4C90-AE16-F2768F549A29}" type="slidenum">
              <a:rPr lang="en-US" smtClean="0"/>
              <a:t>9</a:t>
            </a:fld>
            <a:endParaRPr lang="en-US"/>
          </a:p>
        </p:txBody>
      </p:sp>
    </p:spTree>
    <p:extLst>
      <p:ext uri="{BB962C8B-B14F-4D97-AF65-F5344CB8AC3E}">
        <p14:creationId xmlns:p14="http://schemas.microsoft.com/office/powerpoint/2010/main" val="4012528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this slide do some role play with the students on what a MI or CVA might look like</a:t>
            </a:r>
          </a:p>
        </p:txBody>
      </p:sp>
      <p:sp>
        <p:nvSpPr>
          <p:cNvPr id="4" name="Slide Number Placeholder 3"/>
          <p:cNvSpPr>
            <a:spLocks noGrp="1"/>
          </p:cNvSpPr>
          <p:nvPr>
            <p:ph type="sldNum" sz="quarter" idx="5"/>
          </p:nvPr>
        </p:nvSpPr>
        <p:spPr/>
        <p:txBody>
          <a:bodyPr/>
          <a:lstStyle/>
          <a:p>
            <a:fld id="{61C3FE93-D53D-4C90-AE16-F2768F549A29}" type="slidenum">
              <a:rPr lang="en-US" smtClean="0"/>
              <a:t>17</a:t>
            </a:fld>
            <a:endParaRPr lang="en-US"/>
          </a:p>
        </p:txBody>
      </p:sp>
    </p:spTree>
    <p:extLst>
      <p:ext uri="{BB962C8B-B14F-4D97-AF65-F5344CB8AC3E}">
        <p14:creationId xmlns:p14="http://schemas.microsoft.com/office/powerpoint/2010/main" val="3482258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6/4/2025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11285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6/4/2025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95218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6/4/2025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40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6/4/2025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04799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6/4/2025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04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6/4/2025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99822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6/4/2025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87346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6/4/2025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68657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6/4/2025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10983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6/4/2025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59667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6/4/2025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87752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6/4/2025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26807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shorts/Ok8BLA3FeyA" TargetMode="External"/><Relationship Id="rId2" Type="http://schemas.openxmlformats.org/officeDocument/2006/relationships/hyperlink" Target="https://www.youtube.com/watch?v=PCNTMIcOMp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QQVYRvD55U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7CgtIgSyAiU" TargetMode="External"/><Relationship Id="rId2" Type="http://schemas.openxmlformats.org/officeDocument/2006/relationships/hyperlink" Target="https://www.youtube.com/watch?v=_zJQUUj2Oo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Jigsaw puzzles in plastic figures">
            <a:extLst>
              <a:ext uri="{FF2B5EF4-FFF2-40B4-BE49-F238E27FC236}">
                <a16:creationId xmlns:a16="http://schemas.microsoft.com/office/drawing/2014/main" id="{3196B1F9-6894-1B33-67F7-CD0B10B587D0}"/>
              </a:ext>
            </a:extLst>
          </p:cNvPr>
          <p:cNvPicPr>
            <a:picLocks noChangeAspect="1"/>
          </p:cNvPicPr>
          <p:nvPr/>
        </p:nvPicPr>
        <p:blipFill>
          <a:blip r:embed="rId2"/>
          <a:srcRect b="18773"/>
          <a:stretch>
            <a:fillRect/>
          </a:stretch>
        </p:blipFill>
        <p:spPr>
          <a:xfrm>
            <a:off x="20" y="10"/>
            <a:ext cx="12191979" cy="6857990"/>
          </a:xfrm>
          <a:prstGeom prst="rect">
            <a:avLst/>
          </a:prstGeom>
        </p:spPr>
      </p:pic>
      <p:sp>
        <p:nvSpPr>
          <p:cNvPr id="11" name="Rectangle 10">
            <a:extLst>
              <a:ext uri="{FF2B5EF4-FFF2-40B4-BE49-F238E27FC236}">
                <a16:creationId xmlns:a16="http://schemas.microsoft.com/office/drawing/2014/main" id="{0DBFCB27-760B-5FF3-72F5-581461CE1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280160"/>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801968-F75D-7DC0-5745-973E22CE8F01}"/>
              </a:ext>
            </a:extLst>
          </p:cNvPr>
          <p:cNvSpPr>
            <a:spLocks noGrp="1"/>
          </p:cNvSpPr>
          <p:nvPr>
            <p:ph type="ctrTitle"/>
          </p:nvPr>
        </p:nvSpPr>
        <p:spPr>
          <a:xfrm>
            <a:off x="320039" y="175146"/>
            <a:ext cx="8196432" cy="960120"/>
          </a:xfrm>
        </p:spPr>
        <p:txBody>
          <a:bodyPr anchor="ctr">
            <a:normAutofit/>
          </a:bodyPr>
          <a:lstStyle/>
          <a:p>
            <a:r>
              <a:rPr lang="en-US" sz="4400" dirty="0"/>
              <a:t>Basic First Aid</a:t>
            </a:r>
          </a:p>
        </p:txBody>
      </p:sp>
      <p:sp>
        <p:nvSpPr>
          <p:cNvPr id="3" name="Subtitle 2">
            <a:extLst>
              <a:ext uri="{FF2B5EF4-FFF2-40B4-BE49-F238E27FC236}">
                <a16:creationId xmlns:a16="http://schemas.microsoft.com/office/drawing/2014/main" id="{7BEF5FAA-F5CF-5D38-BF03-6E523CA0D62D}"/>
              </a:ext>
            </a:extLst>
          </p:cNvPr>
          <p:cNvSpPr>
            <a:spLocks noGrp="1"/>
          </p:cNvSpPr>
          <p:nvPr>
            <p:ph type="subTitle" idx="1"/>
          </p:nvPr>
        </p:nvSpPr>
        <p:spPr>
          <a:xfrm>
            <a:off x="8597152" y="175146"/>
            <a:ext cx="3402123" cy="960120"/>
          </a:xfrm>
        </p:spPr>
        <p:txBody>
          <a:bodyPr anchor="ctr">
            <a:normAutofit/>
          </a:bodyPr>
          <a:lstStyle/>
          <a:p>
            <a:pPr algn="r"/>
            <a:r>
              <a:rPr lang="en-US" sz="2800" dirty="0"/>
              <a:t>Be a First Aid Hero!!</a:t>
            </a:r>
          </a:p>
        </p:txBody>
      </p:sp>
    </p:spTree>
    <p:extLst>
      <p:ext uri="{BB962C8B-B14F-4D97-AF65-F5344CB8AC3E}">
        <p14:creationId xmlns:p14="http://schemas.microsoft.com/office/powerpoint/2010/main" val="34292595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9BBFBA-A7F4-349E-9379-02AF75F00EBE}"/>
              </a:ext>
            </a:extLst>
          </p:cNvPr>
          <p:cNvSpPr>
            <a:spLocks noGrp="1"/>
          </p:cNvSpPr>
          <p:nvPr>
            <p:ph type="title"/>
          </p:nvPr>
        </p:nvSpPr>
        <p:spPr>
          <a:xfrm>
            <a:off x="521208" y="978408"/>
            <a:ext cx="3154680" cy="4069080"/>
          </a:xfrm>
        </p:spPr>
        <p:txBody>
          <a:bodyPr>
            <a:normAutofit/>
          </a:bodyPr>
          <a:lstStyle/>
          <a:p>
            <a:r>
              <a:rPr lang="en-US" sz="4000"/>
              <a:t>Burn Rhyme</a:t>
            </a:r>
          </a:p>
        </p:txBody>
      </p:sp>
      <p:sp>
        <p:nvSpPr>
          <p:cNvPr id="11" name="Rectangle 10">
            <a:extLst>
              <a:ext uri="{FF2B5EF4-FFF2-40B4-BE49-F238E27FC236}">
                <a16:creationId xmlns:a16="http://schemas.microsoft.com/office/drawing/2014/main" id="{2C8EEB27-9249-8B3A-C8C2-18F9DC48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482CAC-96FF-EBE5-E97D-0BE2B8A51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1115568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5C834E6-2C07-FC79-02ED-F3B5E0E102F8}"/>
              </a:ext>
            </a:extLst>
          </p:cNvPr>
          <p:cNvGraphicFramePr>
            <a:graphicFrameLocks noGrp="1"/>
          </p:cNvGraphicFramePr>
          <p:nvPr>
            <p:ph idx="1"/>
            <p:extLst>
              <p:ext uri="{D42A27DB-BD31-4B8C-83A1-F6EECF244321}">
                <p14:modId xmlns:p14="http://schemas.microsoft.com/office/powerpoint/2010/main" val="2499322352"/>
              </p:ext>
            </p:extLst>
          </p:nvPr>
        </p:nvGraphicFramePr>
        <p:xfrm>
          <a:off x="4389120" y="978408"/>
          <a:ext cx="7306056" cy="5010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1729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Fire and smoke">
            <a:extLst>
              <a:ext uri="{FF2B5EF4-FFF2-40B4-BE49-F238E27FC236}">
                <a16:creationId xmlns:a16="http://schemas.microsoft.com/office/drawing/2014/main" id="{4156A678-7EC3-806B-341C-5EFE6D52860C}"/>
              </a:ext>
            </a:extLst>
          </p:cNvPr>
          <p:cNvPicPr>
            <a:picLocks noChangeAspect="1"/>
          </p:cNvPicPr>
          <p:nvPr/>
        </p:nvPicPr>
        <p:blipFill>
          <a:blip r:embed="rId2"/>
          <a:srcRect t="14746" r="-1" b="962"/>
          <a:stretch>
            <a:fillRect/>
          </a:stretch>
        </p:blipFill>
        <p:spPr>
          <a:xfrm>
            <a:off x="20" y="10"/>
            <a:ext cx="12188932" cy="6857990"/>
          </a:xfrm>
          <a:prstGeom prst="rect">
            <a:avLst/>
          </a:prstGeom>
        </p:spPr>
      </p:pic>
      <p:sp>
        <p:nvSpPr>
          <p:cNvPr id="15" name="Rectangle 14">
            <a:extLst>
              <a:ext uri="{FF2B5EF4-FFF2-40B4-BE49-F238E27FC236}">
                <a16:creationId xmlns:a16="http://schemas.microsoft.com/office/drawing/2014/main" id="{637992A9-1E8C-4E57-B4F4-EE2D38E50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F8D9DB-B1A7-0F53-F57E-B0CB1A32034B}"/>
              </a:ext>
            </a:extLst>
          </p:cNvPr>
          <p:cNvSpPr>
            <a:spLocks noGrp="1"/>
          </p:cNvSpPr>
          <p:nvPr>
            <p:ph type="title"/>
          </p:nvPr>
        </p:nvSpPr>
        <p:spPr>
          <a:xfrm>
            <a:off x="517870" y="978407"/>
            <a:ext cx="5021182" cy="3309511"/>
          </a:xfrm>
        </p:spPr>
        <p:txBody>
          <a:bodyPr vert="horz" lIns="91440" tIns="45720" rIns="91440" bIns="45720" rtlCol="0" anchor="t">
            <a:normAutofit/>
          </a:bodyPr>
          <a:lstStyle/>
          <a:p>
            <a:r>
              <a:rPr lang="en-US" sz="6000">
                <a:solidFill>
                  <a:srgbClr val="FFFFFF"/>
                </a:solidFill>
              </a:rPr>
              <a:t>The Elements: Heat/Cold</a:t>
            </a:r>
          </a:p>
        </p:txBody>
      </p:sp>
      <p:sp>
        <p:nvSpPr>
          <p:cNvPr id="3" name="Content Placeholder 2">
            <a:extLst>
              <a:ext uri="{FF2B5EF4-FFF2-40B4-BE49-F238E27FC236}">
                <a16:creationId xmlns:a16="http://schemas.microsoft.com/office/drawing/2014/main" id="{C81649F7-5582-9DFD-53FF-0C219CC616DA}"/>
              </a:ext>
            </a:extLst>
          </p:cNvPr>
          <p:cNvSpPr>
            <a:spLocks noGrp="1"/>
          </p:cNvSpPr>
          <p:nvPr>
            <p:ph idx="1"/>
          </p:nvPr>
        </p:nvSpPr>
        <p:spPr>
          <a:xfrm>
            <a:off x="517870" y="4482450"/>
            <a:ext cx="5040785" cy="1724029"/>
          </a:xfrm>
        </p:spPr>
        <p:txBody>
          <a:bodyPr vert="horz" lIns="91440" tIns="45720" rIns="91440" bIns="45720" rtlCol="0" anchor="t">
            <a:normAutofit fontScale="92500" lnSpcReduction="10000"/>
          </a:bodyPr>
          <a:lstStyle/>
          <a:p>
            <a:pPr marL="0" indent="0">
              <a:buNone/>
            </a:pPr>
            <a:r>
              <a:rPr lang="en-US" sz="2200" i="1" kern="1200" dirty="0">
                <a:solidFill>
                  <a:srgbClr val="FFFFFF"/>
                </a:solidFill>
                <a:latin typeface="+mn-lt"/>
                <a:ea typeface="+mn-ea"/>
                <a:cs typeface="+mn-cs"/>
              </a:rPr>
              <a:t>Heat Exhaustion</a:t>
            </a:r>
          </a:p>
          <a:p>
            <a:pPr marL="0" indent="0">
              <a:buNone/>
            </a:pPr>
            <a:r>
              <a:rPr lang="en-US" sz="2200" i="1" dirty="0">
                <a:solidFill>
                  <a:srgbClr val="FFFFFF"/>
                </a:solidFill>
              </a:rPr>
              <a:t>Heat Stroke</a:t>
            </a:r>
          </a:p>
          <a:p>
            <a:pPr marL="0" indent="0">
              <a:buNone/>
            </a:pPr>
            <a:r>
              <a:rPr lang="en-US" sz="2200" i="1" kern="1200" dirty="0">
                <a:solidFill>
                  <a:srgbClr val="FFFFFF"/>
                </a:solidFill>
                <a:latin typeface="+mn-lt"/>
                <a:ea typeface="+mn-ea"/>
                <a:cs typeface="+mn-cs"/>
              </a:rPr>
              <a:t>Frost Bite</a:t>
            </a:r>
          </a:p>
          <a:p>
            <a:pPr marL="0" indent="0">
              <a:buNone/>
            </a:pPr>
            <a:r>
              <a:rPr lang="en-US" sz="2200" i="1" dirty="0">
                <a:solidFill>
                  <a:srgbClr val="FFFFFF"/>
                </a:solidFill>
              </a:rPr>
              <a:t>Hypothermia</a:t>
            </a:r>
            <a:endParaRPr lang="en-US" sz="2200" i="1" kern="1200" dirty="0">
              <a:solidFill>
                <a:srgbClr val="FFFFFF"/>
              </a:solidFill>
              <a:latin typeface="+mn-lt"/>
              <a:ea typeface="+mn-ea"/>
              <a:cs typeface="+mn-cs"/>
            </a:endParaRPr>
          </a:p>
        </p:txBody>
      </p:sp>
      <p:sp>
        <p:nvSpPr>
          <p:cNvPr id="17" name="Rectangle 16">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239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84D3-8D7E-C888-C351-5D5B3B6FD742}"/>
              </a:ext>
            </a:extLst>
          </p:cNvPr>
          <p:cNvSpPr>
            <a:spLocks noGrp="1"/>
          </p:cNvSpPr>
          <p:nvPr>
            <p:ph type="title"/>
          </p:nvPr>
        </p:nvSpPr>
        <p:spPr/>
        <p:txBody>
          <a:bodyPr/>
          <a:lstStyle/>
          <a:p>
            <a:r>
              <a:rPr lang="en-US" dirty="0"/>
              <a:t>Heat</a:t>
            </a:r>
          </a:p>
        </p:txBody>
      </p:sp>
      <p:sp>
        <p:nvSpPr>
          <p:cNvPr id="3" name="Content Placeholder 2">
            <a:extLst>
              <a:ext uri="{FF2B5EF4-FFF2-40B4-BE49-F238E27FC236}">
                <a16:creationId xmlns:a16="http://schemas.microsoft.com/office/drawing/2014/main" id="{FA4F46C4-5A79-9F86-D451-ABC9CB971D79}"/>
              </a:ext>
            </a:extLst>
          </p:cNvPr>
          <p:cNvSpPr>
            <a:spLocks noGrp="1"/>
          </p:cNvSpPr>
          <p:nvPr>
            <p:ph idx="1"/>
          </p:nvPr>
        </p:nvSpPr>
        <p:spPr/>
        <p:txBody>
          <a:bodyPr/>
          <a:lstStyle/>
          <a:p>
            <a:r>
              <a:rPr lang="en-US" dirty="0"/>
              <a:t>Heat Exhaustion- Symptoms: Dizziness, weakness, nausea, headache, vomiting, Cool or moist skin or profuse sweating, thirsty, muscle cramps</a:t>
            </a:r>
          </a:p>
          <a:p>
            <a:pPr lvl="1"/>
            <a:r>
              <a:rPr lang="en-US" dirty="0"/>
              <a:t>Treatment: Drink plenty of fluids: Sports drinks, water and move to a cool shaded area</a:t>
            </a:r>
          </a:p>
          <a:p>
            <a:endParaRPr lang="en-US" dirty="0"/>
          </a:p>
          <a:p>
            <a:r>
              <a:rPr lang="en-US" dirty="0"/>
              <a:t>Heat Stroke- More critical- sweating has stopped and body temperature rises rapidly. Person is not aware of thirst or heat, they may be confused, delirious, irrational behavior or they may lose consciousness or have a seizure or convulsion. Skin is red, hot and dry. They may have muscle cramps, dilated pupils, shallow breathing and a rapid but weak pulse</a:t>
            </a:r>
          </a:p>
          <a:p>
            <a:pPr lvl="1"/>
            <a:r>
              <a:rPr lang="en-US" dirty="0"/>
              <a:t>Treatment- Seek medical attention immediately, get to a cool place, try and cool skin with wet rags or cold water: apply to arm pits, neck and groin areas. Elevate their feet and give small but frequent sips of sports drink or water</a:t>
            </a:r>
          </a:p>
        </p:txBody>
      </p:sp>
    </p:spTree>
    <p:extLst>
      <p:ext uri="{BB962C8B-B14F-4D97-AF65-F5344CB8AC3E}">
        <p14:creationId xmlns:p14="http://schemas.microsoft.com/office/powerpoint/2010/main" val="2387336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E98042-928D-1715-8CCF-F122E81E66D7}"/>
              </a:ext>
            </a:extLst>
          </p:cNvPr>
          <p:cNvSpPr>
            <a:spLocks noGrp="1"/>
          </p:cNvSpPr>
          <p:nvPr>
            <p:ph type="title"/>
          </p:nvPr>
        </p:nvSpPr>
        <p:spPr>
          <a:xfrm>
            <a:off x="5138928" y="978408"/>
            <a:ext cx="6537960" cy="1463040"/>
          </a:xfrm>
        </p:spPr>
        <p:txBody>
          <a:bodyPr vert="horz" lIns="91440" tIns="45720" rIns="91440" bIns="45720" rtlCol="0">
            <a:normAutofit/>
          </a:bodyPr>
          <a:lstStyle/>
          <a:p>
            <a:r>
              <a:rPr lang="en-US"/>
              <a:t>Cold	</a:t>
            </a:r>
          </a:p>
        </p:txBody>
      </p:sp>
      <p:sp>
        <p:nvSpPr>
          <p:cNvPr id="31" name="Freeform: Shape 30">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228E7E30-117F-13F7-9037-2E53BDCEA183}"/>
              </a:ext>
            </a:extLst>
          </p:cNvPr>
          <p:cNvPicPr>
            <a:picLocks noChangeAspect="1"/>
          </p:cNvPicPr>
          <p:nvPr/>
        </p:nvPicPr>
        <p:blipFill>
          <a:blip r:embed="rId2"/>
          <a:srcRect l="51646" r="6541"/>
          <a:stretch>
            <a:fillRect/>
          </a:stretch>
        </p:blipFill>
        <p:spPr>
          <a:xfrm>
            <a:off x="517870" y="970928"/>
            <a:ext cx="3996980" cy="5377029"/>
          </a:xfrm>
          <a:prstGeom prst="rect">
            <a:avLst/>
          </a:prstGeom>
        </p:spPr>
      </p:pic>
      <p:sp>
        <p:nvSpPr>
          <p:cNvPr id="3" name="Content Placeholder 2">
            <a:extLst>
              <a:ext uri="{FF2B5EF4-FFF2-40B4-BE49-F238E27FC236}">
                <a16:creationId xmlns:a16="http://schemas.microsoft.com/office/drawing/2014/main" id="{FB1847B5-62A4-F32C-3C72-3075D6564A2B}"/>
              </a:ext>
            </a:extLst>
          </p:cNvPr>
          <p:cNvSpPr>
            <a:spLocks noGrp="1"/>
          </p:cNvSpPr>
          <p:nvPr>
            <p:ph idx="1"/>
          </p:nvPr>
        </p:nvSpPr>
        <p:spPr>
          <a:xfrm>
            <a:off x="5138928" y="2578608"/>
            <a:ext cx="6537960" cy="3767328"/>
          </a:xfrm>
        </p:spPr>
        <p:txBody>
          <a:bodyPr vert="horz" lIns="91440" tIns="45720" rIns="91440" bIns="45720" rtlCol="0">
            <a:normAutofit/>
          </a:bodyPr>
          <a:lstStyle/>
          <a:p>
            <a:pPr marL="0" indent="0">
              <a:lnSpc>
                <a:spcPct val="100000"/>
              </a:lnSpc>
              <a:buNone/>
            </a:pPr>
            <a:r>
              <a:rPr lang="en-US" sz="1700" i="1" kern="1200">
                <a:latin typeface="+mn-lt"/>
                <a:ea typeface="+mn-ea"/>
                <a:cs typeface="+mn-cs"/>
              </a:rPr>
              <a:t>Frost Bite- Numbness to suspected area, skin is discolored, waxy looking, pain and cold to the touch.</a:t>
            </a:r>
          </a:p>
          <a:p>
            <a:pPr marL="0" indent="0">
              <a:lnSpc>
                <a:spcPct val="100000"/>
              </a:lnSpc>
              <a:buNone/>
            </a:pPr>
            <a:r>
              <a:rPr lang="en-US" sz="1700" i="1"/>
              <a:t>Treatment- soak in warm water: no warmer that 100-105 degrees until area is red and feels warm. Bandage area with soft cloth and seek medical attention. </a:t>
            </a:r>
          </a:p>
          <a:p>
            <a:pPr marL="0" indent="0">
              <a:lnSpc>
                <a:spcPct val="100000"/>
              </a:lnSpc>
              <a:buNone/>
            </a:pPr>
            <a:endParaRPr lang="en-US" sz="1700" i="1"/>
          </a:p>
          <a:p>
            <a:pPr marL="0" indent="0">
              <a:lnSpc>
                <a:spcPct val="100000"/>
              </a:lnSpc>
              <a:buNone/>
            </a:pPr>
            <a:r>
              <a:rPr lang="en-US" sz="1700" i="1"/>
              <a:t>Hypothermia- Critical- Decreased level of consciousness, glassy stare, rigid muscles, shivering, slow and irregular pulse, slurred speech</a:t>
            </a:r>
          </a:p>
          <a:p>
            <a:pPr marL="0" indent="0">
              <a:lnSpc>
                <a:spcPct val="100000"/>
              </a:lnSpc>
              <a:buNone/>
            </a:pPr>
            <a:r>
              <a:rPr lang="en-US" sz="1700" i="1"/>
              <a:t>Treatment- Call 911, Have them lie down, remove clothing and cover with warm blankets. Give warm drinks if able( no caffeine or alcohol). DO NOT put them in water</a:t>
            </a:r>
          </a:p>
          <a:p>
            <a:pPr marL="0" indent="0">
              <a:lnSpc>
                <a:spcPct val="100000"/>
              </a:lnSpc>
              <a:buNone/>
            </a:pPr>
            <a:endParaRPr lang="en-US" sz="1700" i="1" kern="1200">
              <a:latin typeface="+mn-lt"/>
              <a:ea typeface="+mn-ea"/>
              <a:cs typeface="+mn-cs"/>
            </a:endParaRPr>
          </a:p>
        </p:txBody>
      </p:sp>
    </p:spTree>
    <p:extLst>
      <p:ext uri="{BB962C8B-B14F-4D97-AF65-F5344CB8AC3E}">
        <p14:creationId xmlns:p14="http://schemas.microsoft.com/office/powerpoint/2010/main" val="162438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ngredients in jar">
            <a:extLst>
              <a:ext uri="{FF2B5EF4-FFF2-40B4-BE49-F238E27FC236}">
                <a16:creationId xmlns:a16="http://schemas.microsoft.com/office/drawing/2014/main" id="{28E580AA-71E5-41BB-50D5-F67CBE40438C}"/>
              </a:ext>
            </a:extLst>
          </p:cNvPr>
          <p:cNvPicPr>
            <a:picLocks noChangeAspect="1"/>
          </p:cNvPicPr>
          <p:nvPr/>
        </p:nvPicPr>
        <p:blipFill>
          <a:blip r:embed="rId2"/>
          <a:srcRect t="14686" b="1044"/>
          <a:stretch>
            <a:fillRect/>
          </a:stretch>
        </p:blipFill>
        <p:spPr>
          <a:xfrm>
            <a:off x="20" y="10"/>
            <a:ext cx="12191979" cy="6857990"/>
          </a:xfrm>
          <a:prstGeom prst="rect">
            <a:avLst/>
          </a:prstGeom>
        </p:spPr>
      </p:pic>
      <p:sp>
        <p:nvSpPr>
          <p:cNvPr id="15" name="Rectangle 14">
            <a:extLst>
              <a:ext uri="{FF2B5EF4-FFF2-40B4-BE49-F238E27FC236}">
                <a16:creationId xmlns:a16="http://schemas.microsoft.com/office/drawing/2014/main" id="{0DBFCB27-760B-5FF3-72F5-581461CE1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1280160"/>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E78E7-D233-8AF6-56B1-85DEC4BCF9E7}"/>
              </a:ext>
            </a:extLst>
          </p:cNvPr>
          <p:cNvSpPr>
            <a:spLocks noGrp="1"/>
          </p:cNvSpPr>
          <p:nvPr>
            <p:ph type="title"/>
          </p:nvPr>
        </p:nvSpPr>
        <p:spPr>
          <a:xfrm>
            <a:off x="320039" y="175146"/>
            <a:ext cx="8196432" cy="960120"/>
          </a:xfrm>
        </p:spPr>
        <p:txBody>
          <a:bodyPr vert="horz" lIns="91440" tIns="45720" rIns="91440" bIns="45720" rtlCol="0" anchor="ctr">
            <a:normAutofit/>
          </a:bodyPr>
          <a:lstStyle/>
          <a:p>
            <a:r>
              <a:rPr lang="en-US" dirty="0"/>
              <a:t>Poisoning</a:t>
            </a:r>
          </a:p>
        </p:txBody>
      </p:sp>
      <p:sp>
        <p:nvSpPr>
          <p:cNvPr id="3" name="Content Placeholder 2">
            <a:extLst>
              <a:ext uri="{FF2B5EF4-FFF2-40B4-BE49-F238E27FC236}">
                <a16:creationId xmlns:a16="http://schemas.microsoft.com/office/drawing/2014/main" id="{486D9F97-B735-9440-D484-614F9E8AB8AF}"/>
              </a:ext>
            </a:extLst>
          </p:cNvPr>
          <p:cNvSpPr>
            <a:spLocks noGrp="1"/>
          </p:cNvSpPr>
          <p:nvPr>
            <p:ph idx="1"/>
          </p:nvPr>
        </p:nvSpPr>
        <p:spPr>
          <a:xfrm>
            <a:off x="3305176" y="175146"/>
            <a:ext cx="8694100" cy="960120"/>
          </a:xfrm>
        </p:spPr>
        <p:txBody>
          <a:bodyPr vert="horz" lIns="91440" tIns="45720" rIns="91440" bIns="45720" rtlCol="0" anchor="ctr">
            <a:normAutofit/>
          </a:bodyPr>
          <a:lstStyle/>
          <a:p>
            <a:pPr marL="0" indent="0" algn="r">
              <a:lnSpc>
                <a:spcPct val="100000"/>
              </a:lnSpc>
              <a:buNone/>
            </a:pPr>
            <a:r>
              <a:rPr lang="en-US" sz="1900" i="1" kern="1200" dirty="0">
                <a:solidFill>
                  <a:schemeClr val="tx1"/>
                </a:solidFill>
                <a:latin typeface="+mn-lt"/>
                <a:ea typeface="+mn-ea"/>
                <a:cs typeface="+mn-cs"/>
              </a:rPr>
              <a:t>Swallowed- Household chemicals, medications and pesticides</a:t>
            </a:r>
          </a:p>
          <a:p>
            <a:pPr marL="0" indent="0" algn="r">
              <a:lnSpc>
                <a:spcPct val="100000"/>
              </a:lnSpc>
              <a:buNone/>
            </a:pPr>
            <a:r>
              <a:rPr lang="en-US" sz="1900" i="1" dirty="0"/>
              <a:t>Inhaled-Carbon Monoxide</a:t>
            </a:r>
            <a:endParaRPr lang="en-US" sz="1900" i="1" kern="1200" dirty="0">
              <a:solidFill>
                <a:schemeClr val="tx1"/>
              </a:solidFill>
              <a:latin typeface="+mn-lt"/>
              <a:ea typeface="+mn-ea"/>
              <a:cs typeface="+mn-cs"/>
            </a:endParaRPr>
          </a:p>
        </p:txBody>
      </p:sp>
    </p:spTree>
    <p:extLst>
      <p:ext uri="{BB962C8B-B14F-4D97-AF65-F5344CB8AC3E}">
        <p14:creationId xmlns:p14="http://schemas.microsoft.com/office/powerpoint/2010/main" val="12620712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49465F-B520-80CC-C63B-F9FB902C6FC1}"/>
              </a:ext>
            </a:extLst>
          </p:cNvPr>
          <p:cNvSpPr>
            <a:spLocks noGrp="1"/>
          </p:cNvSpPr>
          <p:nvPr>
            <p:ph type="title"/>
          </p:nvPr>
        </p:nvSpPr>
        <p:spPr>
          <a:xfrm>
            <a:off x="521208" y="978408"/>
            <a:ext cx="4032504" cy="3364992"/>
          </a:xfrm>
        </p:spPr>
        <p:txBody>
          <a:bodyPr>
            <a:normAutofit/>
          </a:bodyPr>
          <a:lstStyle/>
          <a:p>
            <a:r>
              <a:rPr lang="en-US" dirty="0"/>
              <a:t>Poison cont. </a:t>
            </a:r>
          </a:p>
        </p:txBody>
      </p:sp>
      <p:sp>
        <p:nvSpPr>
          <p:cNvPr id="11" name="Rectangle 10">
            <a:extLst>
              <a:ext uri="{FF2B5EF4-FFF2-40B4-BE49-F238E27FC236}">
                <a16:creationId xmlns:a16="http://schemas.microsoft.com/office/drawing/2014/main" id="{92BE0106-0C20-465B-A1BE-0BAC2737B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403250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1808AB-2943-464C-A710-F2A18D869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5776" y="6300216"/>
            <a:ext cx="662025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9AA03EC-2771-568C-A096-16B842AAFE15}"/>
              </a:ext>
            </a:extLst>
          </p:cNvPr>
          <p:cNvGraphicFramePr>
            <a:graphicFrameLocks noGrp="1"/>
          </p:cNvGraphicFramePr>
          <p:nvPr>
            <p:ph idx="1"/>
            <p:extLst>
              <p:ext uri="{D42A27DB-BD31-4B8C-83A1-F6EECF244321}">
                <p14:modId xmlns:p14="http://schemas.microsoft.com/office/powerpoint/2010/main" val="4212126914"/>
              </p:ext>
            </p:extLst>
          </p:nvPr>
        </p:nvGraphicFramePr>
        <p:xfrm>
          <a:off x="5065776" y="978408"/>
          <a:ext cx="6620256" cy="4965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5589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522C-1E82-4203-E2E3-5D4093A370E8}"/>
              </a:ext>
            </a:extLst>
          </p:cNvPr>
          <p:cNvSpPr>
            <a:spLocks noGrp="1"/>
          </p:cNvSpPr>
          <p:nvPr>
            <p:ph type="title"/>
          </p:nvPr>
        </p:nvSpPr>
        <p:spPr>
          <a:xfrm>
            <a:off x="521208" y="609600"/>
            <a:ext cx="11155680" cy="1181100"/>
          </a:xfrm>
        </p:spPr>
        <p:txBody>
          <a:bodyPr>
            <a:normAutofit fontScale="90000"/>
          </a:bodyPr>
          <a:lstStyle/>
          <a:p>
            <a:r>
              <a:rPr lang="en-US" dirty="0"/>
              <a:t>Heart Attack and Stroke- when blood flow to the area is decreased or blocked</a:t>
            </a:r>
          </a:p>
        </p:txBody>
      </p:sp>
      <p:sp>
        <p:nvSpPr>
          <p:cNvPr id="3" name="Content Placeholder 2">
            <a:extLst>
              <a:ext uri="{FF2B5EF4-FFF2-40B4-BE49-F238E27FC236}">
                <a16:creationId xmlns:a16="http://schemas.microsoft.com/office/drawing/2014/main" id="{A6701684-83AF-6F5B-1F14-F5463F4D2F9D}"/>
              </a:ext>
            </a:extLst>
          </p:cNvPr>
          <p:cNvSpPr>
            <a:spLocks noGrp="1"/>
          </p:cNvSpPr>
          <p:nvPr>
            <p:ph idx="1"/>
          </p:nvPr>
        </p:nvSpPr>
        <p:spPr>
          <a:xfrm>
            <a:off x="521208" y="1914525"/>
            <a:ext cx="11155680" cy="4431411"/>
          </a:xfrm>
        </p:spPr>
        <p:txBody>
          <a:bodyPr>
            <a:normAutofit lnSpcReduction="10000"/>
          </a:bodyPr>
          <a:lstStyle/>
          <a:p>
            <a:r>
              <a:rPr lang="en-US" dirty="0"/>
              <a:t>Know the Signs of Stroke – Use FAST:</a:t>
            </a:r>
          </a:p>
          <a:p>
            <a:pPr lvl="1"/>
            <a:r>
              <a:rPr lang="en-US" dirty="0"/>
              <a:t>Face Drooping</a:t>
            </a:r>
          </a:p>
          <a:p>
            <a:pPr lvl="1"/>
            <a:r>
              <a:rPr lang="en-US" dirty="0"/>
              <a:t>Arm Weakness</a:t>
            </a:r>
          </a:p>
          <a:p>
            <a:pPr lvl="1"/>
            <a:r>
              <a:rPr lang="en-US" dirty="0"/>
              <a:t>Speech Trouble</a:t>
            </a:r>
          </a:p>
          <a:p>
            <a:pPr lvl="1"/>
            <a:r>
              <a:rPr lang="en-US" dirty="0"/>
              <a:t>Time to Call 911</a:t>
            </a:r>
          </a:p>
          <a:p>
            <a:r>
              <a:rPr lang="en-US" dirty="0"/>
              <a:t>❤️ Know the Signs of a Heart Attack:</a:t>
            </a:r>
          </a:p>
          <a:p>
            <a:pPr lvl="1"/>
            <a:r>
              <a:rPr lang="en-US" dirty="0"/>
              <a:t>Chest pain or pressure</a:t>
            </a:r>
          </a:p>
          <a:p>
            <a:pPr lvl="1"/>
            <a:r>
              <a:rPr lang="en-US" dirty="0"/>
              <a:t>Trouble breathing</a:t>
            </a:r>
          </a:p>
          <a:p>
            <a:pPr lvl="1"/>
            <a:r>
              <a:rPr lang="en-US" dirty="0"/>
              <a:t>Cold sweat</a:t>
            </a:r>
          </a:p>
          <a:p>
            <a:pPr lvl="1"/>
            <a:r>
              <a:rPr lang="en-US" dirty="0"/>
              <a:t>Nausea or feeling lightheaded</a:t>
            </a:r>
          </a:p>
          <a:p>
            <a:r>
              <a:rPr lang="en-US" dirty="0"/>
              <a:t>🚨 What to Do in an Emergency:</a:t>
            </a:r>
          </a:p>
          <a:p>
            <a:pPr lvl="1"/>
            <a:r>
              <a:rPr lang="en-US" dirty="0"/>
              <a:t>Stay calm.</a:t>
            </a:r>
          </a:p>
          <a:p>
            <a:pPr lvl="1"/>
            <a:r>
              <a:rPr lang="en-US" dirty="0"/>
              <a:t>Call 911.Give your name, location, and what’s happening. Stay with the person until help arrives.</a:t>
            </a:r>
          </a:p>
        </p:txBody>
      </p:sp>
    </p:spTree>
    <p:extLst>
      <p:ext uri="{BB962C8B-B14F-4D97-AF65-F5344CB8AC3E}">
        <p14:creationId xmlns:p14="http://schemas.microsoft.com/office/powerpoint/2010/main" val="3397473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ACA3-E488-B2BE-CA0E-31D4A6B7C994}"/>
              </a:ext>
            </a:extLst>
          </p:cNvPr>
          <p:cNvSpPr>
            <a:spLocks noGrp="1"/>
          </p:cNvSpPr>
          <p:nvPr>
            <p:ph type="title"/>
          </p:nvPr>
        </p:nvSpPr>
        <p:spPr/>
        <p:txBody>
          <a:bodyPr/>
          <a:lstStyle/>
          <a:p>
            <a:r>
              <a:rPr lang="en-US" dirty="0"/>
              <a:t>Keep your Heart and Brain Healthy</a:t>
            </a:r>
          </a:p>
        </p:txBody>
      </p:sp>
      <p:sp>
        <p:nvSpPr>
          <p:cNvPr id="3" name="Content Placeholder 2">
            <a:extLst>
              <a:ext uri="{FF2B5EF4-FFF2-40B4-BE49-F238E27FC236}">
                <a16:creationId xmlns:a16="http://schemas.microsoft.com/office/drawing/2014/main" id="{35C6F9CE-B670-D5C9-BEFD-D6EB0D9ED225}"/>
              </a:ext>
            </a:extLst>
          </p:cNvPr>
          <p:cNvSpPr>
            <a:spLocks noGrp="1"/>
          </p:cNvSpPr>
          <p:nvPr>
            <p:ph idx="1"/>
          </p:nvPr>
        </p:nvSpPr>
        <p:spPr>
          <a:xfrm>
            <a:off x="521208" y="2038350"/>
            <a:ext cx="11155680" cy="4307586"/>
          </a:xfrm>
        </p:spPr>
        <p:txBody>
          <a:bodyPr/>
          <a:lstStyle/>
          <a:p>
            <a:r>
              <a:rPr lang="en-US" dirty="0"/>
              <a:t>✅ Drinking water every day</a:t>
            </a:r>
          </a:p>
          <a:p>
            <a:r>
              <a:rPr lang="en-US" dirty="0"/>
              <a:t>✅ Getting active (60 minutes a day)</a:t>
            </a:r>
          </a:p>
          <a:p>
            <a:r>
              <a:rPr lang="en-US" dirty="0"/>
              <a:t>✅ Eating fruits, veggies, and whole grains</a:t>
            </a:r>
          </a:p>
          <a:p>
            <a:r>
              <a:rPr lang="en-US" dirty="0"/>
              <a:t>✅ Getting enough sleep</a:t>
            </a:r>
          </a:p>
          <a:p>
            <a:r>
              <a:rPr lang="en-US" dirty="0"/>
              <a:t>✅ Talking to adults when something doesn’t feel right</a:t>
            </a:r>
          </a:p>
          <a:p>
            <a:endParaRPr lang="en-US" dirty="0"/>
          </a:p>
          <a:p>
            <a:r>
              <a:rPr lang="en-US" dirty="0"/>
              <a:t>🩺 Remember: You can be a health hero at any age!</a:t>
            </a:r>
          </a:p>
        </p:txBody>
      </p:sp>
    </p:spTree>
    <p:extLst>
      <p:ext uri="{BB962C8B-B14F-4D97-AF65-F5344CB8AC3E}">
        <p14:creationId xmlns:p14="http://schemas.microsoft.com/office/powerpoint/2010/main" val="344689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3F0A13-9019-5FD5-C746-FACD11C9E0BE}"/>
              </a:ext>
            </a:extLst>
          </p:cNvPr>
          <p:cNvSpPr txBox="1"/>
          <p:nvPr/>
        </p:nvSpPr>
        <p:spPr>
          <a:xfrm>
            <a:off x="3048000" y="3105835"/>
            <a:ext cx="6096000" cy="1477328"/>
          </a:xfrm>
          <a:prstGeom prst="rect">
            <a:avLst/>
          </a:prstGeom>
          <a:noFill/>
        </p:spPr>
        <p:txBody>
          <a:bodyPr wrap="square">
            <a:spAutoFit/>
          </a:bodyPr>
          <a:lstStyle/>
          <a:p>
            <a:r>
              <a:rPr lang="en-US" dirty="0">
                <a:hlinkClick r:id="rId2"/>
              </a:rPr>
              <a:t>Helping someone who is having a stroke #FirstAid #PowerOfKindness</a:t>
            </a:r>
            <a:endParaRPr lang="en-US" dirty="0"/>
          </a:p>
          <a:p>
            <a:endParaRPr lang="en-US" dirty="0"/>
          </a:p>
          <a:p>
            <a:endParaRPr lang="en-US" dirty="0"/>
          </a:p>
          <a:p>
            <a:r>
              <a:rPr lang="en-US" dirty="0">
                <a:hlinkClick r:id="rId3"/>
              </a:rPr>
              <a:t>Heart attack - how to help #firstaid #heartattack #shorts</a:t>
            </a:r>
            <a:endParaRPr lang="en-US" dirty="0"/>
          </a:p>
        </p:txBody>
      </p:sp>
    </p:spTree>
    <p:extLst>
      <p:ext uri="{BB962C8B-B14F-4D97-AF65-F5344CB8AC3E}">
        <p14:creationId xmlns:p14="http://schemas.microsoft.com/office/powerpoint/2010/main" val="2813277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D56D-BA8F-0C02-A1A2-F15C2E5535C6}"/>
              </a:ext>
            </a:extLst>
          </p:cNvPr>
          <p:cNvSpPr>
            <a:spLocks noGrp="1"/>
          </p:cNvSpPr>
          <p:nvPr>
            <p:ph type="title"/>
          </p:nvPr>
        </p:nvSpPr>
        <p:spPr>
          <a:xfrm>
            <a:off x="521208" y="978409"/>
            <a:ext cx="11155680" cy="777964"/>
          </a:xfrm>
        </p:spPr>
        <p:txBody>
          <a:bodyPr/>
          <a:lstStyle/>
          <a:p>
            <a:r>
              <a:rPr lang="en-US" dirty="0"/>
              <a:t>Insects, Snakes and Spider Bites</a:t>
            </a:r>
          </a:p>
        </p:txBody>
      </p:sp>
      <p:sp>
        <p:nvSpPr>
          <p:cNvPr id="3" name="Content Placeholder 2">
            <a:extLst>
              <a:ext uri="{FF2B5EF4-FFF2-40B4-BE49-F238E27FC236}">
                <a16:creationId xmlns:a16="http://schemas.microsoft.com/office/drawing/2014/main" id="{60A2978C-3D8E-2315-2457-D54C226B5CCF}"/>
              </a:ext>
            </a:extLst>
          </p:cNvPr>
          <p:cNvSpPr>
            <a:spLocks noGrp="1"/>
          </p:cNvSpPr>
          <p:nvPr>
            <p:ph idx="1"/>
          </p:nvPr>
        </p:nvSpPr>
        <p:spPr>
          <a:xfrm>
            <a:off x="521208" y="1819747"/>
            <a:ext cx="11155680" cy="4526189"/>
          </a:xfrm>
        </p:spPr>
        <p:txBody>
          <a:bodyPr/>
          <a:lstStyle/>
          <a:p>
            <a:r>
              <a:rPr lang="en-US" dirty="0"/>
              <a:t>Bee and Wasp Stings: Red, swollen, painful area with a small point of entry in the center.</a:t>
            </a:r>
          </a:p>
          <a:p>
            <a:pPr lvl="1"/>
            <a:r>
              <a:rPr lang="en-US" dirty="0"/>
              <a:t>Use a credit card or a carboard edge to scrape out the stinger. DO NOT use a tweezers, Wash area with soap and water and then apply ice/cold pack. You can use calamine lotion or mix baking soda and water, or hydrocortisone cream to help with pain and itch</a:t>
            </a:r>
          </a:p>
          <a:p>
            <a:r>
              <a:rPr lang="en-US" dirty="0"/>
              <a:t>Snake Bites- If you can take a good look at the snake so you can describe it </a:t>
            </a:r>
          </a:p>
          <a:p>
            <a:pPr lvl="1"/>
            <a:r>
              <a:rPr lang="en-US" dirty="0"/>
              <a:t>Symptoms: Sharp pain, swelling, weakness, short of breath, vomiting, dizziness and blurred vision. </a:t>
            </a:r>
          </a:p>
          <a:p>
            <a:pPr lvl="1"/>
            <a:r>
              <a:rPr lang="en-US" dirty="0"/>
              <a:t>Have person lie quietly and keep bite area below the heart. If you can clean the area of bite, wipe away from wound so more venom doesn’t get in the wound. DO NOT cut the bite or try to suck out the venom, DO NOT apply ice</a:t>
            </a:r>
          </a:p>
          <a:p>
            <a:r>
              <a:rPr lang="en-US" dirty="0"/>
              <a:t>Spider Bites-If you can look at spider for description but better yet bring it with you if possible</a:t>
            </a:r>
          </a:p>
          <a:p>
            <a:pPr lvl="1"/>
            <a:r>
              <a:rPr lang="en-US" dirty="0"/>
              <a:t>A black widow and brown recluse spider need immediate medical attention</a:t>
            </a:r>
          </a:p>
          <a:p>
            <a:pPr lvl="1"/>
            <a:r>
              <a:rPr lang="en-US" dirty="0">
                <a:hlinkClick r:id="rId2"/>
              </a:rPr>
              <a:t>What You Need to Know About Spider Bites</a:t>
            </a:r>
            <a:endParaRPr lang="en-US" dirty="0"/>
          </a:p>
        </p:txBody>
      </p:sp>
    </p:spTree>
    <p:extLst>
      <p:ext uri="{BB962C8B-B14F-4D97-AF65-F5344CB8AC3E}">
        <p14:creationId xmlns:p14="http://schemas.microsoft.com/office/powerpoint/2010/main" val="368032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A3B297-9683-4E38-89FA-062C53E13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CE830B-9311-AF75-E11D-4C527A95B360}"/>
              </a:ext>
            </a:extLst>
          </p:cNvPr>
          <p:cNvSpPr>
            <a:spLocks noGrp="1"/>
          </p:cNvSpPr>
          <p:nvPr>
            <p:ph type="title"/>
          </p:nvPr>
        </p:nvSpPr>
        <p:spPr>
          <a:xfrm>
            <a:off x="521208" y="978408"/>
            <a:ext cx="8686800" cy="1463040"/>
          </a:xfrm>
        </p:spPr>
        <p:txBody>
          <a:bodyPr>
            <a:normAutofit/>
          </a:bodyPr>
          <a:lstStyle/>
          <a:p>
            <a:r>
              <a:rPr lang="en-US"/>
              <a:t>What is First Aid? </a:t>
            </a:r>
            <a:endParaRPr lang="en-US" dirty="0"/>
          </a:p>
        </p:txBody>
      </p:sp>
      <p:sp>
        <p:nvSpPr>
          <p:cNvPr id="11" name="Rectangle 10">
            <a:extLst>
              <a:ext uri="{FF2B5EF4-FFF2-40B4-BE49-F238E27FC236}">
                <a16:creationId xmlns:a16="http://schemas.microsoft.com/office/drawing/2014/main" id="{4BF74692-AE31-4A00-B5F9-994E8D519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868680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EEDFB7D-2BA0-F024-D49C-BCDE87497A05}"/>
              </a:ext>
            </a:extLst>
          </p:cNvPr>
          <p:cNvGraphicFramePr>
            <a:graphicFrameLocks noGrp="1"/>
          </p:cNvGraphicFramePr>
          <p:nvPr>
            <p:ph idx="1"/>
            <p:extLst>
              <p:ext uri="{D42A27DB-BD31-4B8C-83A1-F6EECF244321}">
                <p14:modId xmlns:p14="http://schemas.microsoft.com/office/powerpoint/2010/main" val="823150947"/>
              </p:ext>
            </p:extLst>
          </p:nvPr>
        </p:nvGraphicFramePr>
        <p:xfrm>
          <a:off x="520700" y="2578100"/>
          <a:ext cx="8686800" cy="3767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5889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301C-53BD-F69B-7C0B-E67BCD33DF27}"/>
              </a:ext>
            </a:extLst>
          </p:cNvPr>
          <p:cNvSpPr>
            <a:spLocks noGrp="1"/>
          </p:cNvSpPr>
          <p:nvPr>
            <p:ph type="title"/>
          </p:nvPr>
        </p:nvSpPr>
        <p:spPr/>
        <p:txBody>
          <a:bodyPr/>
          <a:lstStyle/>
          <a:p>
            <a:r>
              <a:rPr lang="en-US" dirty="0"/>
              <a:t>CPR and Heimlich (chocking)</a:t>
            </a:r>
          </a:p>
        </p:txBody>
      </p:sp>
      <p:sp>
        <p:nvSpPr>
          <p:cNvPr id="3" name="Content Placeholder 2">
            <a:extLst>
              <a:ext uri="{FF2B5EF4-FFF2-40B4-BE49-F238E27FC236}">
                <a16:creationId xmlns:a16="http://schemas.microsoft.com/office/drawing/2014/main" id="{2AD55A8F-C27B-43C8-9CBB-89B75BBFEE84}"/>
              </a:ext>
            </a:extLst>
          </p:cNvPr>
          <p:cNvSpPr>
            <a:spLocks noGrp="1"/>
          </p:cNvSpPr>
          <p:nvPr>
            <p:ph idx="1"/>
          </p:nvPr>
        </p:nvSpPr>
        <p:spPr/>
        <p:txBody>
          <a:bodyPr/>
          <a:lstStyle/>
          <a:p>
            <a:r>
              <a:rPr lang="en-US" dirty="0">
                <a:hlinkClick r:id="rId2"/>
              </a:rPr>
              <a:t>Basics of CPR from the Red Cross</a:t>
            </a:r>
            <a:endParaRPr lang="en-US" dirty="0"/>
          </a:p>
          <a:p>
            <a:endParaRPr lang="en-US" dirty="0"/>
          </a:p>
          <a:p>
            <a:r>
              <a:rPr lang="en-US" dirty="0">
                <a:hlinkClick r:id="rId3"/>
              </a:rPr>
              <a:t>How to Give the Heimlich Maneuver | First Aid Training</a:t>
            </a:r>
            <a:endParaRPr lang="en-US" dirty="0"/>
          </a:p>
        </p:txBody>
      </p:sp>
    </p:spTree>
    <p:extLst>
      <p:ext uri="{BB962C8B-B14F-4D97-AF65-F5344CB8AC3E}">
        <p14:creationId xmlns:p14="http://schemas.microsoft.com/office/powerpoint/2010/main" val="420274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420BC5C-C418-4843-B04B-6918968D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F1A4D2-A9E6-C27C-13F7-48EC1EAC9B12}"/>
              </a:ext>
            </a:extLst>
          </p:cNvPr>
          <p:cNvSpPr>
            <a:spLocks noGrp="1"/>
          </p:cNvSpPr>
          <p:nvPr>
            <p:ph type="title"/>
          </p:nvPr>
        </p:nvSpPr>
        <p:spPr>
          <a:xfrm>
            <a:off x="521208" y="978408"/>
            <a:ext cx="3154680" cy="4069080"/>
          </a:xfrm>
        </p:spPr>
        <p:txBody>
          <a:bodyPr>
            <a:normAutofit/>
          </a:bodyPr>
          <a:lstStyle/>
          <a:p>
            <a:r>
              <a:rPr lang="en-US" sz="4000"/>
              <a:t>Would you rather: Safety Edition</a:t>
            </a:r>
          </a:p>
        </p:txBody>
      </p:sp>
      <p:sp>
        <p:nvSpPr>
          <p:cNvPr id="22" name="Rectangle 21">
            <a:extLst>
              <a:ext uri="{FF2B5EF4-FFF2-40B4-BE49-F238E27FC236}">
                <a16:creationId xmlns:a16="http://schemas.microsoft.com/office/drawing/2014/main" id="{04E511C3-750B-AA87-AE51-0FA2069EA0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46B6EE22-C5B2-4866-A99A-A1410C7C4536}"/>
              </a:ext>
            </a:extLst>
          </p:cNvPr>
          <p:cNvGraphicFramePr>
            <a:graphicFrameLocks noGrp="1"/>
          </p:cNvGraphicFramePr>
          <p:nvPr>
            <p:ph idx="1"/>
            <p:extLst>
              <p:ext uri="{D42A27DB-BD31-4B8C-83A1-F6EECF244321}">
                <p14:modId xmlns:p14="http://schemas.microsoft.com/office/powerpoint/2010/main" val="640210792"/>
              </p:ext>
            </p:extLst>
          </p:nvPr>
        </p:nvGraphicFramePr>
        <p:xfrm>
          <a:off x="4187952" y="978408"/>
          <a:ext cx="7488936" cy="5239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645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73939F-A7E7-99EA-483D-5BA0B88A0EBD}"/>
              </a:ext>
            </a:extLst>
          </p:cNvPr>
          <p:cNvSpPr>
            <a:spLocks noGrp="1"/>
          </p:cNvSpPr>
          <p:nvPr>
            <p:ph type="title"/>
          </p:nvPr>
        </p:nvSpPr>
        <p:spPr>
          <a:xfrm>
            <a:off x="521208" y="978408"/>
            <a:ext cx="3154680" cy="4069080"/>
          </a:xfrm>
        </p:spPr>
        <p:txBody>
          <a:bodyPr>
            <a:normAutofit/>
          </a:bodyPr>
          <a:lstStyle/>
          <a:p>
            <a:r>
              <a:rPr lang="en-US" sz="4000"/>
              <a:t>Wounds- Cuts, Puncture, Scrapes, Abrasion</a:t>
            </a:r>
          </a:p>
        </p:txBody>
      </p:sp>
      <p:sp>
        <p:nvSpPr>
          <p:cNvPr id="25" name="Rectangle 24">
            <a:extLst>
              <a:ext uri="{FF2B5EF4-FFF2-40B4-BE49-F238E27FC236}">
                <a16:creationId xmlns:a16="http://schemas.microsoft.com/office/drawing/2014/main" id="{2C8EEB27-9249-8B3A-C8C2-18F9DC48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8482CAC-96FF-EBE5-E97D-0BE2B8A51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1115568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ontent Placeholder 2">
            <a:extLst>
              <a:ext uri="{FF2B5EF4-FFF2-40B4-BE49-F238E27FC236}">
                <a16:creationId xmlns:a16="http://schemas.microsoft.com/office/drawing/2014/main" id="{F68A47A6-1AAF-63DD-4EDB-748A49297CE5}"/>
              </a:ext>
            </a:extLst>
          </p:cNvPr>
          <p:cNvGraphicFramePr>
            <a:graphicFrameLocks noGrp="1"/>
          </p:cNvGraphicFramePr>
          <p:nvPr>
            <p:ph idx="1"/>
            <p:extLst>
              <p:ext uri="{D42A27DB-BD31-4B8C-83A1-F6EECF244321}">
                <p14:modId xmlns:p14="http://schemas.microsoft.com/office/powerpoint/2010/main" val="913296958"/>
              </p:ext>
            </p:extLst>
          </p:nvPr>
        </p:nvGraphicFramePr>
        <p:xfrm>
          <a:off x="4389120" y="978408"/>
          <a:ext cx="7306056" cy="5010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9588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7D949E-564D-4503-A64E-D22FA3232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0AA49C-8917-DEBF-CD5E-D6C49F539BEC}"/>
              </a:ext>
            </a:extLst>
          </p:cNvPr>
          <p:cNvSpPr>
            <a:spLocks noGrp="1"/>
          </p:cNvSpPr>
          <p:nvPr>
            <p:ph type="title"/>
          </p:nvPr>
        </p:nvSpPr>
        <p:spPr>
          <a:xfrm>
            <a:off x="521208" y="978408"/>
            <a:ext cx="3154680" cy="4069080"/>
          </a:xfrm>
        </p:spPr>
        <p:txBody>
          <a:bodyPr>
            <a:normAutofit/>
          </a:bodyPr>
          <a:lstStyle/>
          <a:p>
            <a:r>
              <a:rPr lang="en-US" sz="4000"/>
              <a:t>Sprains and Strains</a:t>
            </a:r>
          </a:p>
        </p:txBody>
      </p:sp>
      <p:sp>
        <p:nvSpPr>
          <p:cNvPr id="11" name="Rectangle 10">
            <a:extLst>
              <a:ext uri="{FF2B5EF4-FFF2-40B4-BE49-F238E27FC236}">
                <a16:creationId xmlns:a16="http://schemas.microsoft.com/office/drawing/2014/main" id="{2C8EEB27-9249-8B3A-C8C2-18F9DC48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482CAC-96FF-EBE5-E97D-0BE2B8A51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1115568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54A259C-35D0-A8CF-9CAE-4E8490E450E8}"/>
              </a:ext>
            </a:extLst>
          </p:cNvPr>
          <p:cNvGraphicFramePr>
            <a:graphicFrameLocks noGrp="1"/>
          </p:cNvGraphicFramePr>
          <p:nvPr>
            <p:ph idx="1"/>
            <p:extLst>
              <p:ext uri="{D42A27DB-BD31-4B8C-83A1-F6EECF244321}">
                <p14:modId xmlns:p14="http://schemas.microsoft.com/office/powerpoint/2010/main" val="2037769161"/>
              </p:ext>
            </p:extLst>
          </p:nvPr>
        </p:nvGraphicFramePr>
        <p:xfrm>
          <a:off x="4389120" y="978408"/>
          <a:ext cx="7306056" cy="5010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4356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BF13-AFDB-327C-528B-39B6E16D2E5E}"/>
              </a:ext>
            </a:extLst>
          </p:cNvPr>
          <p:cNvSpPr>
            <a:spLocks noGrp="1"/>
          </p:cNvSpPr>
          <p:nvPr>
            <p:ph type="title"/>
          </p:nvPr>
        </p:nvSpPr>
        <p:spPr/>
        <p:txBody>
          <a:bodyPr/>
          <a:lstStyle/>
          <a:p>
            <a:r>
              <a:rPr lang="en-US" dirty="0"/>
              <a:t>First Degree Burns</a:t>
            </a:r>
          </a:p>
        </p:txBody>
      </p:sp>
      <p:sp>
        <p:nvSpPr>
          <p:cNvPr id="3" name="Content Placeholder 2">
            <a:extLst>
              <a:ext uri="{FF2B5EF4-FFF2-40B4-BE49-F238E27FC236}">
                <a16:creationId xmlns:a16="http://schemas.microsoft.com/office/drawing/2014/main" id="{0AFBA2B2-8438-6830-60FA-FD82227D41EE}"/>
              </a:ext>
            </a:extLst>
          </p:cNvPr>
          <p:cNvSpPr>
            <a:spLocks noGrp="1"/>
          </p:cNvSpPr>
          <p:nvPr>
            <p:ph idx="1"/>
          </p:nvPr>
        </p:nvSpPr>
        <p:spPr/>
        <p:txBody>
          <a:bodyPr>
            <a:normAutofit/>
          </a:bodyPr>
          <a:lstStyle/>
          <a:p>
            <a:r>
              <a:rPr lang="en-US" dirty="0"/>
              <a:t>Mild burn affecting the outer layer of skin</a:t>
            </a:r>
          </a:p>
          <a:p>
            <a:pPr lvl="1"/>
            <a:r>
              <a:rPr lang="en-US" sz="1800" dirty="0"/>
              <a:t>Symptoms- Redness, mild pain, dry skin (no blisters)</a:t>
            </a:r>
          </a:p>
          <a:p>
            <a:pPr lvl="1"/>
            <a:endParaRPr lang="en-US" sz="1800" dirty="0"/>
          </a:p>
          <a:p>
            <a:pPr lvl="1"/>
            <a:r>
              <a:rPr lang="en-US" sz="1800" dirty="0"/>
              <a:t>Examples- Touching a hot metal seatbelt buckle in the summer and your skin turns red and sore for a day</a:t>
            </a:r>
          </a:p>
          <a:p>
            <a:pPr lvl="1"/>
            <a:r>
              <a:rPr lang="en-US" sz="1800" dirty="0"/>
              <a:t>                    - Mild sunburn after being outside too long without sunscreen</a:t>
            </a:r>
          </a:p>
          <a:p>
            <a:pPr marL="457200" lvl="1" indent="0">
              <a:buNone/>
            </a:pPr>
            <a:endParaRPr lang="en-US" sz="1800" dirty="0"/>
          </a:p>
          <a:p>
            <a:pPr marL="457200" lvl="1" indent="0">
              <a:buNone/>
            </a:pPr>
            <a:endParaRPr lang="en-US" sz="1800" dirty="0"/>
          </a:p>
          <a:p>
            <a:pPr marL="457200" lvl="1" indent="0">
              <a:buNone/>
            </a:pPr>
            <a:r>
              <a:rPr lang="en-US" sz="1800" dirty="0"/>
              <a:t>Treatment- Cool the area with cold water, apply aloe vera or burn cream and avoid popping any bubbles</a:t>
            </a:r>
          </a:p>
        </p:txBody>
      </p:sp>
    </p:spTree>
    <p:extLst>
      <p:ext uri="{BB962C8B-B14F-4D97-AF65-F5344CB8AC3E}">
        <p14:creationId xmlns:p14="http://schemas.microsoft.com/office/powerpoint/2010/main" val="275323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F84FF4-B477-8AC3-7F2C-7984A525509B}"/>
              </a:ext>
            </a:extLst>
          </p:cNvPr>
          <p:cNvSpPr>
            <a:spLocks noGrp="1"/>
          </p:cNvSpPr>
          <p:nvPr>
            <p:ph type="title"/>
          </p:nvPr>
        </p:nvSpPr>
        <p:spPr>
          <a:xfrm>
            <a:off x="521208" y="978408"/>
            <a:ext cx="6300216" cy="1325880"/>
          </a:xfrm>
        </p:spPr>
        <p:txBody>
          <a:bodyPr>
            <a:normAutofit/>
          </a:bodyPr>
          <a:lstStyle/>
          <a:p>
            <a:r>
              <a:rPr lang="en-US" dirty="0"/>
              <a:t>Second degree Burns</a:t>
            </a:r>
          </a:p>
        </p:txBody>
      </p:sp>
      <p:sp>
        <p:nvSpPr>
          <p:cNvPr id="12" name="Rectangle 11">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271C494-8107-3D61-D611-4FBC7C22A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3612" y="611650"/>
            <a:ext cx="416052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7" name="Graphic 6" descr="Fire">
            <a:extLst>
              <a:ext uri="{FF2B5EF4-FFF2-40B4-BE49-F238E27FC236}">
                <a16:creationId xmlns:a16="http://schemas.microsoft.com/office/drawing/2014/main" id="{1B2626FA-2A4F-9D6C-6647-FD15090ABE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7867" y="2429691"/>
            <a:ext cx="3916313" cy="3916313"/>
          </a:xfrm>
          <a:prstGeom prst="rect">
            <a:avLst/>
          </a:prstGeom>
        </p:spPr>
      </p:pic>
      <p:sp>
        <p:nvSpPr>
          <p:cNvPr id="3" name="Content Placeholder 2">
            <a:extLst>
              <a:ext uri="{FF2B5EF4-FFF2-40B4-BE49-F238E27FC236}">
                <a16:creationId xmlns:a16="http://schemas.microsoft.com/office/drawing/2014/main" id="{D6E093EE-C0A2-7511-8E1F-B69593A29682}"/>
              </a:ext>
            </a:extLst>
          </p:cNvPr>
          <p:cNvSpPr>
            <a:spLocks noGrp="1"/>
          </p:cNvSpPr>
          <p:nvPr>
            <p:ph idx="1"/>
          </p:nvPr>
        </p:nvSpPr>
        <p:spPr>
          <a:xfrm>
            <a:off x="7507224" y="1088136"/>
            <a:ext cx="4160520" cy="5257800"/>
          </a:xfrm>
        </p:spPr>
        <p:txBody>
          <a:bodyPr>
            <a:normAutofit/>
          </a:bodyPr>
          <a:lstStyle/>
          <a:p>
            <a:r>
              <a:rPr lang="en-US" dirty="0"/>
              <a:t>Burn affect the outer layer and part of the second layer of skin</a:t>
            </a:r>
          </a:p>
          <a:p>
            <a:pPr lvl="1"/>
            <a:r>
              <a:rPr lang="en-US" dirty="0"/>
              <a:t>Symptoms- Blisters, swelling, red or splotchy skin, more intense pain</a:t>
            </a:r>
          </a:p>
          <a:p>
            <a:pPr lvl="1"/>
            <a:endParaRPr lang="en-US" dirty="0"/>
          </a:p>
          <a:p>
            <a:pPr lvl="1"/>
            <a:r>
              <a:rPr lang="en-US" dirty="0"/>
              <a:t>Spilling hot soup or boiling water on your hand and it blisters within minutes</a:t>
            </a:r>
          </a:p>
          <a:p>
            <a:pPr lvl="1"/>
            <a:r>
              <a:rPr lang="en-US" dirty="0"/>
              <a:t>Touching a hot curling iron and a blister forms where it touched your skin</a:t>
            </a:r>
          </a:p>
          <a:p>
            <a:pPr marL="457200" lvl="1" indent="0">
              <a:buNone/>
            </a:pPr>
            <a:endParaRPr lang="en-US" dirty="0"/>
          </a:p>
          <a:p>
            <a:pPr marL="457200" lvl="1" indent="0">
              <a:buNone/>
            </a:pPr>
            <a:endParaRPr lang="en-US" dirty="0"/>
          </a:p>
          <a:p>
            <a:pPr marL="457200" lvl="1" indent="0">
              <a:buNone/>
            </a:pPr>
            <a:r>
              <a:rPr lang="en-US" dirty="0"/>
              <a:t>Treatment- Cool the area gently with water, DO NOT pop the blisters, cover loosely with a clean bandage </a:t>
            </a:r>
          </a:p>
        </p:txBody>
      </p:sp>
    </p:spTree>
    <p:extLst>
      <p:ext uri="{BB962C8B-B14F-4D97-AF65-F5344CB8AC3E}">
        <p14:creationId xmlns:p14="http://schemas.microsoft.com/office/powerpoint/2010/main" val="32539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483C-F20A-304C-4F3B-892367D189EA}"/>
              </a:ext>
            </a:extLst>
          </p:cNvPr>
          <p:cNvSpPr>
            <a:spLocks noGrp="1"/>
          </p:cNvSpPr>
          <p:nvPr>
            <p:ph type="title"/>
          </p:nvPr>
        </p:nvSpPr>
        <p:spPr/>
        <p:txBody>
          <a:bodyPr/>
          <a:lstStyle/>
          <a:p>
            <a:r>
              <a:rPr lang="en-US" dirty="0"/>
              <a:t>Third Degree Burns</a:t>
            </a:r>
          </a:p>
        </p:txBody>
      </p:sp>
      <p:sp>
        <p:nvSpPr>
          <p:cNvPr id="3" name="Content Placeholder 2">
            <a:extLst>
              <a:ext uri="{FF2B5EF4-FFF2-40B4-BE49-F238E27FC236}">
                <a16:creationId xmlns:a16="http://schemas.microsoft.com/office/drawing/2014/main" id="{AF535449-78AE-2926-377B-B9D7762B8119}"/>
              </a:ext>
            </a:extLst>
          </p:cNvPr>
          <p:cNvSpPr>
            <a:spLocks noGrp="1"/>
          </p:cNvSpPr>
          <p:nvPr>
            <p:ph idx="1"/>
          </p:nvPr>
        </p:nvSpPr>
        <p:spPr/>
        <p:txBody>
          <a:bodyPr/>
          <a:lstStyle/>
          <a:p>
            <a:r>
              <a:rPr lang="en-US" dirty="0"/>
              <a:t>Serious burn that damages all layers of skin and possibly tissue underneath</a:t>
            </a:r>
          </a:p>
          <a:p>
            <a:pPr lvl="1"/>
            <a:r>
              <a:rPr lang="en-US" dirty="0"/>
              <a:t>Symptoms- Skin may look white, black, brown or charred and may even feel numb</a:t>
            </a:r>
          </a:p>
          <a:p>
            <a:pPr lvl="2"/>
            <a:endParaRPr lang="en-US" dirty="0"/>
          </a:p>
          <a:p>
            <a:pPr lvl="2"/>
            <a:r>
              <a:rPr lang="en-US" dirty="0"/>
              <a:t>Touching a flame or open fire and the skin turns black and leathery</a:t>
            </a:r>
          </a:p>
          <a:p>
            <a:pPr lvl="2"/>
            <a:r>
              <a:rPr lang="en-US" dirty="0"/>
              <a:t>Electrical burns from a wall socket or firecracker</a:t>
            </a:r>
          </a:p>
          <a:p>
            <a:pPr lvl="2"/>
            <a:r>
              <a:rPr lang="en-US" dirty="0"/>
              <a:t>Clothing catches fire and burns through multiple layers of skin</a:t>
            </a:r>
          </a:p>
          <a:p>
            <a:pPr lvl="2"/>
            <a:endParaRPr lang="en-US" dirty="0"/>
          </a:p>
          <a:p>
            <a:pPr lvl="2"/>
            <a:endParaRPr lang="en-US" dirty="0"/>
          </a:p>
          <a:p>
            <a:pPr marL="914400" lvl="2" indent="0">
              <a:buNone/>
            </a:pPr>
            <a:r>
              <a:rPr lang="en-US" dirty="0"/>
              <a:t>Treatment- This is a medical emergency, Call 911, DO NOT remove stuck clothing or apply ice. Keep the person calm until help arrives</a:t>
            </a:r>
          </a:p>
        </p:txBody>
      </p:sp>
    </p:spTree>
    <p:extLst>
      <p:ext uri="{BB962C8B-B14F-4D97-AF65-F5344CB8AC3E}">
        <p14:creationId xmlns:p14="http://schemas.microsoft.com/office/powerpoint/2010/main" val="298630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746F2-1D67-D78A-FB6F-F6A72BD73606}"/>
              </a:ext>
            </a:extLst>
          </p:cNvPr>
          <p:cNvSpPr>
            <a:spLocks noGrp="1"/>
          </p:cNvSpPr>
          <p:nvPr>
            <p:ph type="title"/>
          </p:nvPr>
        </p:nvSpPr>
        <p:spPr>
          <a:xfrm>
            <a:off x="639741" y="1397"/>
            <a:ext cx="11155680" cy="45719"/>
          </a:xfrm>
        </p:spPr>
        <p:txBody>
          <a:bodyPr>
            <a:normAutofit fontScale="90000"/>
          </a:bodyPr>
          <a:lstStyle/>
          <a:p>
            <a:r>
              <a:rPr lang="en-US" dirty="0"/>
              <a:t>Burn examples</a:t>
            </a:r>
          </a:p>
        </p:txBody>
      </p:sp>
      <p:pic>
        <p:nvPicPr>
          <p:cNvPr id="4" name="Content Placeholder 3">
            <a:extLst>
              <a:ext uri="{FF2B5EF4-FFF2-40B4-BE49-F238E27FC236}">
                <a16:creationId xmlns:a16="http://schemas.microsoft.com/office/drawing/2014/main" id="{AEFED072-910D-3884-15CD-6CE164C3D4E6}"/>
              </a:ext>
            </a:extLst>
          </p:cNvPr>
          <p:cNvPicPr>
            <a:picLocks noGrp="1" noChangeAspect="1"/>
          </p:cNvPicPr>
          <p:nvPr>
            <p:ph idx="1"/>
          </p:nvPr>
        </p:nvPicPr>
        <p:blipFill>
          <a:blip r:embed="rId3"/>
          <a:stretch>
            <a:fillRect/>
          </a:stretch>
        </p:blipFill>
        <p:spPr>
          <a:xfrm>
            <a:off x="639741" y="1151467"/>
            <a:ext cx="10993459" cy="5659417"/>
          </a:xfrm>
          <a:prstGeom prst="rect">
            <a:avLst/>
          </a:prstGeom>
        </p:spPr>
      </p:pic>
    </p:spTree>
    <p:extLst>
      <p:ext uri="{BB962C8B-B14F-4D97-AF65-F5344CB8AC3E}">
        <p14:creationId xmlns:p14="http://schemas.microsoft.com/office/powerpoint/2010/main" val="461500620"/>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1365</TotalTime>
  <Words>1464</Words>
  <Application>Microsoft Office PowerPoint</Application>
  <PresentationFormat>Widescreen</PresentationFormat>
  <Paragraphs>135</Paragraphs>
  <Slides>20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Arial</vt:lpstr>
      <vt:lpstr>Bierstadt</vt:lpstr>
      <vt:lpstr>GestaltVTI</vt:lpstr>
      <vt:lpstr>Basic First Aid</vt:lpstr>
      <vt:lpstr>What is First Aid? </vt:lpstr>
      <vt:lpstr>Would you rather: Safety Edition</vt:lpstr>
      <vt:lpstr>Wounds- Cuts, Puncture, Scrapes, Abrasion</vt:lpstr>
      <vt:lpstr>Sprains and Strains</vt:lpstr>
      <vt:lpstr>First Degree Burns</vt:lpstr>
      <vt:lpstr>Second degree Burns</vt:lpstr>
      <vt:lpstr>Third Degree Burns</vt:lpstr>
      <vt:lpstr>Burn examples</vt:lpstr>
      <vt:lpstr>Burn Rhyme</vt:lpstr>
      <vt:lpstr>The Elements: Heat/Cold</vt:lpstr>
      <vt:lpstr>Heat</vt:lpstr>
      <vt:lpstr>Cold </vt:lpstr>
      <vt:lpstr>Poisoning</vt:lpstr>
      <vt:lpstr>Poison cont. </vt:lpstr>
      <vt:lpstr>Heart Attack and Stroke- when blood flow to the area is decreased or blocked</vt:lpstr>
      <vt:lpstr>Keep your Heart and Brain Healthy</vt:lpstr>
      <vt:lpstr>PowerPoint Presentation</vt:lpstr>
      <vt:lpstr>Insects, Snakes and Spider Bites</vt:lpstr>
      <vt:lpstr>CPR and Heimlich (chocking)</vt:lpstr>
    </vt:vector>
  </TitlesOfParts>
  <Company>University of Dubuque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Beth Neyen</dc:creator>
  <cp:lastModifiedBy>Beth Neyen</cp:lastModifiedBy>
  <cp:revision>2</cp:revision>
  <dcterms:created xsi:type="dcterms:W3CDTF">2025-06-04T18:46:00Z</dcterms:created>
  <dcterms:modified xsi:type="dcterms:W3CDTF">2025-06-05T17:31:45Z</dcterms:modified>
</cp:coreProperties>
</file>