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6E3AB-D80F-4296-91EE-416E2597A5E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2376A1-0CE6-4B81-8DAD-DE605BCDCB80}">
      <dgm:prSet/>
      <dgm:spPr/>
      <dgm:t>
        <a:bodyPr/>
        <a:lstStyle/>
        <a:p>
          <a:pPr>
            <a:defRPr b="1"/>
          </a:pPr>
          <a:r>
            <a:rPr lang="en-US"/>
            <a:t>Stethoscope</a:t>
          </a:r>
        </a:p>
      </dgm:t>
    </dgm:pt>
    <dgm:pt modelId="{47B56422-E637-4DA9-8C81-9896827A35D6}" type="parTrans" cxnId="{3B346CA2-6E2E-4901-9DD8-A13E21FDEE55}">
      <dgm:prSet/>
      <dgm:spPr/>
      <dgm:t>
        <a:bodyPr/>
        <a:lstStyle/>
        <a:p>
          <a:endParaRPr lang="en-US"/>
        </a:p>
      </dgm:t>
    </dgm:pt>
    <dgm:pt modelId="{45C8E840-3137-4A71-BDC6-D5D3F8AFB4E6}" type="sibTrans" cxnId="{3B346CA2-6E2E-4901-9DD8-A13E21FDEE55}">
      <dgm:prSet/>
      <dgm:spPr/>
      <dgm:t>
        <a:bodyPr/>
        <a:lstStyle/>
        <a:p>
          <a:endParaRPr lang="en-US"/>
        </a:p>
      </dgm:t>
    </dgm:pt>
    <dgm:pt modelId="{55B9DF39-AEB6-4C81-98C7-81755E0A3DEF}">
      <dgm:prSet/>
      <dgm:spPr/>
      <dgm:t>
        <a:bodyPr/>
        <a:lstStyle/>
        <a:p>
          <a:r>
            <a:rPr lang="en-US"/>
            <a:t>Ear tips(earpieces)</a:t>
          </a:r>
        </a:p>
      </dgm:t>
    </dgm:pt>
    <dgm:pt modelId="{B805E738-89D7-435D-B089-B84FBE8D689E}" type="parTrans" cxnId="{37B73465-570B-4943-A114-FDB046266E44}">
      <dgm:prSet/>
      <dgm:spPr/>
      <dgm:t>
        <a:bodyPr/>
        <a:lstStyle/>
        <a:p>
          <a:endParaRPr lang="en-US"/>
        </a:p>
      </dgm:t>
    </dgm:pt>
    <dgm:pt modelId="{96BF1A81-EA7B-427B-9A79-20AD38F90BC1}" type="sibTrans" cxnId="{37B73465-570B-4943-A114-FDB046266E44}">
      <dgm:prSet/>
      <dgm:spPr/>
      <dgm:t>
        <a:bodyPr/>
        <a:lstStyle/>
        <a:p>
          <a:endParaRPr lang="en-US"/>
        </a:p>
      </dgm:t>
    </dgm:pt>
    <dgm:pt modelId="{BDBEB63E-6161-422B-A6BC-47E8441ACA60}">
      <dgm:prSet/>
      <dgm:spPr/>
      <dgm:t>
        <a:bodyPr/>
        <a:lstStyle/>
        <a:p>
          <a:r>
            <a:rPr lang="en-US"/>
            <a:t>Ear Tubes-angle to fit ear properly</a:t>
          </a:r>
        </a:p>
      </dgm:t>
    </dgm:pt>
    <dgm:pt modelId="{4CCE5298-7050-4CE1-AB8E-C4EDBBF453D9}" type="parTrans" cxnId="{FDBF0D54-9C9C-4244-91EC-C56B6E7CBD4A}">
      <dgm:prSet/>
      <dgm:spPr/>
      <dgm:t>
        <a:bodyPr/>
        <a:lstStyle/>
        <a:p>
          <a:endParaRPr lang="en-US"/>
        </a:p>
      </dgm:t>
    </dgm:pt>
    <dgm:pt modelId="{9F12EEDC-C133-4935-86C5-717D0B99C44D}" type="sibTrans" cxnId="{FDBF0D54-9C9C-4244-91EC-C56B6E7CBD4A}">
      <dgm:prSet/>
      <dgm:spPr/>
      <dgm:t>
        <a:bodyPr/>
        <a:lstStyle/>
        <a:p>
          <a:endParaRPr lang="en-US"/>
        </a:p>
      </dgm:t>
    </dgm:pt>
    <dgm:pt modelId="{1858B30F-BF39-4D47-86FA-06E6B71A1BA9}">
      <dgm:prSet/>
      <dgm:spPr/>
      <dgm:t>
        <a:bodyPr/>
        <a:lstStyle/>
        <a:p>
          <a:r>
            <a:rPr lang="en-US"/>
            <a:t>Tubing</a:t>
          </a:r>
        </a:p>
      </dgm:t>
    </dgm:pt>
    <dgm:pt modelId="{936FA1A8-AE76-4D7F-AC0A-B52FAAFB1ACD}" type="parTrans" cxnId="{F4E6F987-2289-4EFC-ADDB-1D113D6B7231}">
      <dgm:prSet/>
      <dgm:spPr/>
      <dgm:t>
        <a:bodyPr/>
        <a:lstStyle/>
        <a:p>
          <a:endParaRPr lang="en-US"/>
        </a:p>
      </dgm:t>
    </dgm:pt>
    <dgm:pt modelId="{AE35E2DA-FF6B-4507-B23D-BE28E58A98AF}" type="sibTrans" cxnId="{F4E6F987-2289-4EFC-ADDB-1D113D6B7231}">
      <dgm:prSet/>
      <dgm:spPr/>
      <dgm:t>
        <a:bodyPr/>
        <a:lstStyle/>
        <a:p>
          <a:endParaRPr lang="en-US"/>
        </a:p>
      </dgm:t>
    </dgm:pt>
    <dgm:pt modelId="{504927ED-8C52-4F72-9A78-D6D24F1EDF5D}">
      <dgm:prSet/>
      <dgm:spPr/>
      <dgm:t>
        <a:bodyPr/>
        <a:lstStyle/>
        <a:p>
          <a:r>
            <a:rPr lang="en-US"/>
            <a:t>Chest piece- Bell- use for listening to low pitched sounds, Diaphragm- use for high pitch sound</a:t>
          </a:r>
        </a:p>
      </dgm:t>
    </dgm:pt>
    <dgm:pt modelId="{529821BF-AF75-4800-88E5-E67DEAEE3F3C}" type="parTrans" cxnId="{465545CE-B0C7-4A34-A95C-D4102C217658}">
      <dgm:prSet/>
      <dgm:spPr/>
      <dgm:t>
        <a:bodyPr/>
        <a:lstStyle/>
        <a:p>
          <a:endParaRPr lang="en-US"/>
        </a:p>
      </dgm:t>
    </dgm:pt>
    <dgm:pt modelId="{6AACD623-9BD9-4934-8FDF-A43E6AF0C256}" type="sibTrans" cxnId="{465545CE-B0C7-4A34-A95C-D4102C217658}">
      <dgm:prSet/>
      <dgm:spPr/>
      <dgm:t>
        <a:bodyPr/>
        <a:lstStyle/>
        <a:p>
          <a:endParaRPr lang="en-US"/>
        </a:p>
      </dgm:t>
    </dgm:pt>
    <dgm:pt modelId="{0DC2909C-1BEB-41D9-96ED-F2ADE7DC4E93}">
      <dgm:prSet/>
      <dgm:spPr/>
      <dgm:t>
        <a:bodyPr/>
        <a:lstStyle/>
        <a:p>
          <a:pPr>
            <a:defRPr b="1"/>
          </a:pPr>
          <a:r>
            <a:rPr lang="en-US"/>
            <a:t>Sphygmomanometer</a:t>
          </a:r>
        </a:p>
      </dgm:t>
    </dgm:pt>
    <dgm:pt modelId="{8C7E2F1D-E62E-49C1-B768-E5E71DD00908}" type="parTrans" cxnId="{4806E45D-574A-4819-8E58-91337E4812E1}">
      <dgm:prSet/>
      <dgm:spPr/>
      <dgm:t>
        <a:bodyPr/>
        <a:lstStyle/>
        <a:p>
          <a:endParaRPr lang="en-US"/>
        </a:p>
      </dgm:t>
    </dgm:pt>
    <dgm:pt modelId="{723D39F8-6E34-437F-97FD-FBB6BAFF51A9}" type="sibTrans" cxnId="{4806E45D-574A-4819-8E58-91337E4812E1}">
      <dgm:prSet/>
      <dgm:spPr/>
      <dgm:t>
        <a:bodyPr/>
        <a:lstStyle/>
        <a:p>
          <a:endParaRPr lang="en-US"/>
        </a:p>
      </dgm:t>
    </dgm:pt>
    <dgm:pt modelId="{EA789102-0085-4892-885D-D05C9148D506}">
      <dgm:prSet/>
      <dgm:spPr/>
      <dgm:t>
        <a:bodyPr/>
        <a:lstStyle/>
        <a:p>
          <a:r>
            <a:rPr lang="en-US"/>
            <a:t>BP cuff</a:t>
          </a:r>
        </a:p>
      </dgm:t>
    </dgm:pt>
    <dgm:pt modelId="{57A2BB83-BD72-4DE3-8628-26A3D3605422}" type="parTrans" cxnId="{7AE372EC-A8CD-4972-940C-F777744C3F54}">
      <dgm:prSet/>
      <dgm:spPr/>
      <dgm:t>
        <a:bodyPr/>
        <a:lstStyle/>
        <a:p>
          <a:endParaRPr lang="en-US"/>
        </a:p>
      </dgm:t>
    </dgm:pt>
    <dgm:pt modelId="{950113AE-2BB1-47BE-A562-43E91D4C0F95}" type="sibTrans" cxnId="{7AE372EC-A8CD-4972-940C-F777744C3F54}">
      <dgm:prSet/>
      <dgm:spPr/>
      <dgm:t>
        <a:bodyPr/>
        <a:lstStyle/>
        <a:p>
          <a:endParaRPr lang="en-US"/>
        </a:p>
      </dgm:t>
    </dgm:pt>
    <dgm:pt modelId="{EFF4BE24-E864-47F1-91B1-B59ECFB1C02A}">
      <dgm:prSet/>
      <dgm:spPr/>
      <dgm:t>
        <a:bodyPr/>
        <a:lstStyle/>
        <a:p>
          <a:r>
            <a:rPr lang="en-US"/>
            <a:t>Tubing- One connects to inflation bulb and one to the pressure-monitoring device</a:t>
          </a:r>
        </a:p>
      </dgm:t>
    </dgm:pt>
    <dgm:pt modelId="{6ACBB349-1542-49D4-87F5-A799B5DBAB94}" type="parTrans" cxnId="{E6019C8F-BA2A-49DC-A35C-37997FD93113}">
      <dgm:prSet/>
      <dgm:spPr/>
      <dgm:t>
        <a:bodyPr/>
        <a:lstStyle/>
        <a:p>
          <a:endParaRPr lang="en-US"/>
        </a:p>
      </dgm:t>
    </dgm:pt>
    <dgm:pt modelId="{4B1F0AC9-73C5-4147-BF5B-261D12430BED}" type="sibTrans" cxnId="{E6019C8F-BA2A-49DC-A35C-37997FD93113}">
      <dgm:prSet/>
      <dgm:spPr/>
      <dgm:t>
        <a:bodyPr/>
        <a:lstStyle/>
        <a:p>
          <a:endParaRPr lang="en-US"/>
        </a:p>
      </dgm:t>
    </dgm:pt>
    <dgm:pt modelId="{F61CCE84-88DD-4EC3-9D44-AD281755F63B}">
      <dgm:prSet/>
      <dgm:spPr/>
      <dgm:t>
        <a:bodyPr/>
        <a:lstStyle/>
        <a:p>
          <a:r>
            <a:rPr lang="en-US"/>
            <a:t>Inflation bulb</a:t>
          </a:r>
        </a:p>
      </dgm:t>
    </dgm:pt>
    <dgm:pt modelId="{D2C81195-3713-4562-A0A0-91C118713377}" type="parTrans" cxnId="{A3875903-6BFE-4850-8B9B-566E9C621446}">
      <dgm:prSet/>
      <dgm:spPr/>
      <dgm:t>
        <a:bodyPr/>
        <a:lstStyle/>
        <a:p>
          <a:endParaRPr lang="en-US"/>
        </a:p>
      </dgm:t>
    </dgm:pt>
    <dgm:pt modelId="{475417AF-0EB1-4632-85FB-73CDBD2EC990}" type="sibTrans" cxnId="{A3875903-6BFE-4850-8B9B-566E9C621446}">
      <dgm:prSet/>
      <dgm:spPr/>
      <dgm:t>
        <a:bodyPr/>
        <a:lstStyle/>
        <a:p>
          <a:endParaRPr lang="en-US"/>
        </a:p>
      </dgm:t>
    </dgm:pt>
    <dgm:pt modelId="{82485284-5D47-4D82-B37F-A865812A8986}">
      <dgm:prSet/>
      <dgm:spPr/>
      <dgm:t>
        <a:bodyPr/>
        <a:lstStyle/>
        <a:p>
          <a:r>
            <a:rPr lang="en-US"/>
            <a:t>Pressure monitoring device- (manometer)</a:t>
          </a:r>
        </a:p>
      </dgm:t>
    </dgm:pt>
    <dgm:pt modelId="{8DCA0B4C-372D-45C8-AEF0-00E33AC43D8F}" type="parTrans" cxnId="{3C0A84D5-D188-44A5-B903-5A6D34FD6538}">
      <dgm:prSet/>
      <dgm:spPr/>
      <dgm:t>
        <a:bodyPr/>
        <a:lstStyle/>
        <a:p>
          <a:endParaRPr lang="en-US"/>
        </a:p>
      </dgm:t>
    </dgm:pt>
    <dgm:pt modelId="{85035FBE-97E8-49EA-B8A7-5B46A1FF07EC}" type="sibTrans" cxnId="{3C0A84D5-D188-44A5-B903-5A6D34FD6538}">
      <dgm:prSet/>
      <dgm:spPr/>
      <dgm:t>
        <a:bodyPr/>
        <a:lstStyle/>
        <a:p>
          <a:endParaRPr lang="en-US"/>
        </a:p>
      </dgm:t>
    </dgm:pt>
    <dgm:pt modelId="{7724DC27-48CC-4385-A6BE-57EAE3691C60}" type="pres">
      <dgm:prSet presAssocID="{DD06E3AB-D80F-4296-91EE-416E2597A5E7}" presName="root" presStyleCnt="0">
        <dgm:presLayoutVars>
          <dgm:dir/>
          <dgm:resizeHandles val="exact"/>
        </dgm:presLayoutVars>
      </dgm:prSet>
      <dgm:spPr/>
    </dgm:pt>
    <dgm:pt modelId="{599DA5DC-CB84-4B97-8BD5-2162BA3A2AE4}" type="pres">
      <dgm:prSet presAssocID="{E12376A1-0CE6-4B81-8DAD-DE605BCDCB80}" presName="compNode" presStyleCnt="0"/>
      <dgm:spPr/>
    </dgm:pt>
    <dgm:pt modelId="{6C95B752-90F9-48DB-BE69-E7C03A934E9D}" type="pres">
      <dgm:prSet presAssocID="{E12376A1-0CE6-4B81-8DAD-DE605BCDCB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62001A2-0E61-4D2E-AAF4-84A95FD56392}" type="pres">
      <dgm:prSet presAssocID="{E12376A1-0CE6-4B81-8DAD-DE605BCDCB80}" presName="iconSpace" presStyleCnt="0"/>
      <dgm:spPr/>
    </dgm:pt>
    <dgm:pt modelId="{204CF026-ECFE-4F4E-A986-E032F32F6DFC}" type="pres">
      <dgm:prSet presAssocID="{E12376A1-0CE6-4B81-8DAD-DE605BCDCB80}" presName="parTx" presStyleLbl="revTx" presStyleIdx="0" presStyleCnt="4">
        <dgm:presLayoutVars>
          <dgm:chMax val="0"/>
          <dgm:chPref val="0"/>
        </dgm:presLayoutVars>
      </dgm:prSet>
      <dgm:spPr/>
    </dgm:pt>
    <dgm:pt modelId="{CAA2B94E-292E-47A0-8543-E7F74B4E02D8}" type="pres">
      <dgm:prSet presAssocID="{E12376A1-0CE6-4B81-8DAD-DE605BCDCB80}" presName="txSpace" presStyleCnt="0"/>
      <dgm:spPr/>
    </dgm:pt>
    <dgm:pt modelId="{4D7DE850-C9F6-4359-8F36-A8635FF43D4A}" type="pres">
      <dgm:prSet presAssocID="{E12376A1-0CE6-4B81-8DAD-DE605BCDCB80}" presName="desTx" presStyleLbl="revTx" presStyleIdx="1" presStyleCnt="4">
        <dgm:presLayoutVars/>
      </dgm:prSet>
      <dgm:spPr/>
    </dgm:pt>
    <dgm:pt modelId="{9AC627F4-00A7-4FDE-B60F-70CCB0C0912E}" type="pres">
      <dgm:prSet presAssocID="{45C8E840-3137-4A71-BDC6-D5D3F8AFB4E6}" presName="sibTrans" presStyleCnt="0"/>
      <dgm:spPr/>
    </dgm:pt>
    <dgm:pt modelId="{6E85795C-BDB6-4E05-A261-75B23AEA0088}" type="pres">
      <dgm:prSet presAssocID="{0DC2909C-1BEB-41D9-96ED-F2ADE7DC4E93}" presName="compNode" presStyleCnt="0"/>
      <dgm:spPr/>
    </dgm:pt>
    <dgm:pt modelId="{75D4453E-2969-4BCC-9809-4D59C1DEE7BF}" type="pres">
      <dgm:prSet presAssocID="{0DC2909C-1BEB-41D9-96ED-F2ADE7DC4E9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154E1861-DF52-492F-B669-0D74EF7C1D83}" type="pres">
      <dgm:prSet presAssocID="{0DC2909C-1BEB-41D9-96ED-F2ADE7DC4E93}" presName="iconSpace" presStyleCnt="0"/>
      <dgm:spPr/>
    </dgm:pt>
    <dgm:pt modelId="{42DE3218-D4A3-4B35-BC8A-7980D098CD60}" type="pres">
      <dgm:prSet presAssocID="{0DC2909C-1BEB-41D9-96ED-F2ADE7DC4E93}" presName="parTx" presStyleLbl="revTx" presStyleIdx="2" presStyleCnt="4">
        <dgm:presLayoutVars>
          <dgm:chMax val="0"/>
          <dgm:chPref val="0"/>
        </dgm:presLayoutVars>
      </dgm:prSet>
      <dgm:spPr/>
    </dgm:pt>
    <dgm:pt modelId="{206F88C6-8935-46E2-AA45-296AFDD3C76C}" type="pres">
      <dgm:prSet presAssocID="{0DC2909C-1BEB-41D9-96ED-F2ADE7DC4E93}" presName="txSpace" presStyleCnt="0"/>
      <dgm:spPr/>
    </dgm:pt>
    <dgm:pt modelId="{423361AF-0A9A-4337-AE7C-3CB52A24CC23}" type="pres">
      <dgm:prSet presAssocID="{0DC2909C-1BEB-41D9-96ED-F2ADE7DC4E93}" presName="desTx" presStyleLbl="revTx" presStyleIdx="3" presStyleCnt="4">
        <dgm:presLayoutVars/>
      </dgm:prSet>
      <dgm:spPr/>
    </dgm:pt>
  </dgm:ptLst>
  <dgm:cxnLst>
    <dgm:cxn modelId="{A3875903-6BFE-4850-8B9B-566E9C621446}" srcId="{0DC2909C-1BEB-41D9-96ED-F2ADE7DC4E93}" destId="{F61CCE84-88DD-4EC3-9D44-AD281755F63B}" srcOrd="2" destOrd="0" parTransId="{D2C81195-3713-4562-A0A0-91C118713377}" sibTransId="{475417AF-0EB1-4632-85FB-73CDBD2EC990}"/>
    <dgm:cxn modelId="{CE8F970D-BCBB-4D9E-8DDD-5C06780795A1}" type="presOf" srcId="{EA789102-0085-4892-885D-D05C9148D506}" destId="{423361AF-0A9A-4337-AE7C-3CB52A24CC23}" srcOrd="0" destOrd="0" presId="urn:microsoft.com/office/officeart/2018/2/layout/IconLabelDescriptionList"/>
    <dgm:cxn modelId="{B94B9013-569B-49F8-997F-C28EB371E37D}" type="presOf" srcId="{504927ED-8C52-4F72-9A78-D6D24F1EDF5D}" destId="{4D7DE850-C9F6-4359-8F36-A8635FF43D4A}" srcOrd="0" destOrd="3" presId="urn:microsoft.com/office/officeart/2018/2/layout/IconLabelDescriptionList"/>
    <dgm:cxn modelId="{0992CD15-CBF9-4DA6-8BDA-D9D89F630C17}" type="presOf" srcId="{55B9DF39-AEB6-4C81-98C7-81755E0A3DEF}" destId="{4D7DE850-C9F6-4359-8F36-A8635FF43D4A}" srcOrd="0" destOrd="0" presId="urn:microsoft.com/office/officeart/2018/2/layout/IconLabelDescriptionList"/>
    <dgm:cxn modelId="{4806E45D-574A-4819-8E58-91337E4812E1}" srcId="{DD06E3AB-D80F-4296-91EE-416E2597A5E7}" destId="{0DC2909C-1BEB-41D9-96ED-F2ADE7DC4E93}" srcOrd="1" destOrd="0" parTransId="{8C7E2F1D-E62E-49C1-B768-E5E71DD00908}" sibTransId="{723D39F8-6E34-437F-97FD-FBB6BAFF51A9}"/>
    <dgm:cxn modelId="{37B73465-570B-4943-A114-FDB046266E44}" srcId="{E12376A1-0CE6-4B81-8DAD-DE605BCDCB80}" destId="{55B9DF39-AEB6-4C81-98C7-81755E0A3DEF}" srcOrd="0" destOrd="0" parTransId="{B805E738-89D7-435D-B089-B84FBE8D689E}" sibTransId="{96BF1A81-EA7B-427B-9A79-20AD38F90BC1}"/>
    <dgm:cxn modelId="{37D36948-3515-4CEC-8AC5-0486D374D5FC}" type="presOf" srcId="{E12376A1-0CE6-4B81-8DAD-DE605BCDCB80}" destId="{204CF026-ECFE-4F4E-A986-E032F32F6DFC}" srcOrd="0" destOrd="0" presId="urn:microsoft.com/office/officeart/2018/2/layout/IconLabelDescriptionList"/>
    <dgm:cxn modelId="{05E5F570-85A6-4944-B802-0C6354C49409}" type="presOf" srcId="{F61CCE84-88DD-4EC3-9D44-AD281755F63B}" destId="{423361AF-0A9A-4337-AE7C-3CB52A24CC23}" srcOrd="0" destOrd="2" presId="urn:microsoft.com/office/officeart/2018/2/layout/IconLabelDescriptionList"/>
    <dgm:cxn modelId="{FDBF0D54-9C9C-4244-91EC-C56B6E7CBD4A}" srcId="{E12376A1-0CE6-4B81-8DAD-DE605BCDCB80}" destId="{BDBEB63E-6161-422B-A6BC-47E8441ACA60}" srcOrd="1" destOrd="0" parTransId="{4CCE5298-7050-4CE1-AB8E-C4EDBBF453D9}" sibTransId="{9F12EEDC-C133-4935-86C5-717D0B99C44D}"/>
    <dgm:cxn modelId="{E417ED84-F53B-4D59-BF34-B68149F37276}" type="presOf" srcId="{EFF4BE24-E864-47F1-91B1-B59ECFB1C02A}" destId="{423361AF-0A9A-4337-AE7C-3CB52A24CC23}" srcOrd="0" destOrd="1" presId="urn:microsoft.com/office/officeart/2018/2/layout/IconLabelDescriptionList"/>
    <dgm:cxn modelId="{F4E6F987-2289-4EFC-ADDB-1D113D6B7231}" srcId="{E12376A1-0CE6-4B81-8DAD-DE605BCDCB80}" destId="{1858B30F-BF39-4D47-86FA-06E6B71A1BA9}" srcOrd="2" destOrd="0" parTransId="{936FA1A8-AE76-4D7F-AC0A-B52FAAFB1ACD}" sibTransId="{AE35E2DA-FF6B-4507-B23D-BE28E58A98AF}"/>
    <dgm:cxn modelId="{E6019C8F-BA2A-49DC-A35C-37997FD93113}" srcId="{0DC2909C-1BEB-41D9-96ED-F2ADE7DC4E93}" destId="{EFF4BE24-E864-47F1-91B1-B59ECFB1C02A}" srcOrd="1" destOrd="0" parTransId="{6ACBB349-1542-49D4-87F5-A799B5DBAB94}" sibTransId="{4B1F0AC9-73C5-4147-BF5B-261D12430BED}"/>
    <dgm:cxn modelId="{3B346CA2-6E2E-4901-9DD8-A13E21FDEE55}" srcId="{DD06E3AB-D80F-4296-91EE-416E2597A5E7}" destId="{E12376A1-0CE6-4B81-8DAD-DE605BCDCB80}" srcOrd="0" destOrd="0" parTransId="{47B56422-E637-4DA9-8C81-9896827A35D6}" sibTransId="{45C8E840-3137-4A71-BDC6-D5D3F8AFB4E6}"/>
    <dgm:cxn modelId="{6C4D5BA4-9BB0-4722-8D57-07965075EC27}" type="presOf" srcId="{DD06E3AB-D80F-4296-91EE-416E2597A5E7}" destId="{7724DC27-48CC-4385-A6BE-57EAE3691C60}" srcOrd="0" destOrd="0" presId="urn:microsoft.com/office/officeart/2018/2/layout/IconLabelDescriptionList"/>
    <dgm:cxn modelId="{465545CE-B0C7-4A34-A95C-D4102C217658}" srcId="{E12376A1-0CE6-4B81-8DAD-DE605BCDCB80}" destId="{504927ED-8C52-4F72-9A78-D6D24F1EDF5D}" srcOrd="3" destOrd="0" parTransId="{529821BF-AF75-4800-88E5-E67DEAEE3F3C}" sibTransId="{6AACD623-9BD9-4934-8FDF-A43E6AF0C256}"/>
    <dgm:cxn modelId="{3C0A84D5-D188-44A5-B903-5A6D34FD6538}" srcId="{0DC2909C-1BEB-41D9-96ED-F2ADE7DC4E93}" destId="{82485284-5D47-4D82-B37F-A865812A8986}" srcOrd="3" destOrd="0" parTransId="{8DCA0B4C-372D-45C8-AEF0-00E33AC43D8F}" sibTransId="{85035FBE-97E8-49EA-B8A7-5B46A1FF07EC}"/>
    <dgm:cxn modelId="{985751DB-6EBD-495B-9E23-6833227829F2}" type="presOf" srcId="{BDBEB63E-6161-422B-A6BC-47E8441ACA60}" destId="{4D7DE850-C9F6-4359-8F36-A8635FF43D4A}" srcOrd="0" destOrd="1" presId="urn:microsoft.com/office/officeart/2018/2/layout/IconLabelDescriptionList"/>
    <dgm:cxn modelId="{47EEC2E5-C0C1-4689-846B-A92D6F5AC5BA}" type="presOf" srcId="{0DC2909C-1BEB-41D9-96ED-F2ADE7DC4E93}" destId="{42DE3218-D4A3-4B35-BC8A-7980D098CD60}" srcOrd="0" destOrd="0" presId="urn:microsoft.com/office/officeart/2018/2/layout/IconLabelDescriptionList"/>
    <dgm:cxn modelId="{7AE372EC-A8CD-4972-940C-F777744C3F54}" srcId="{0DC2909C-1BEB-41D9-96ED-F2ADE7DC4E93}" destId="{EA789102-0085-4892-885D-D05C9148D506}" srcOrd="0" destOrd="0" parTransId="{57A2BB83-BD72-4DE3-8628-26A3D3605422}" sibTransId="{950113AE-2BB1-47BE-A562-43E91D4C0F95}"/>
    <dgm:cxn modelId="{D7AC05F2-998B-4454-958F-5F39570D8B03}" type="presOf" srcId="{82485284-5D47-4D82-B37F-A865812A8986}" destId="{423361AF-0A9A-4337-AE7C-3CB52A24CC23}" srcOrd="0" destOrd="3" presId="urn:microsoft.com/office/officeart/2018/2/layout/IconLabelDescriptionList"/>
    <dgm:cxn modelId="{31A8C2FD-0AEB-4573-B23B-C6C92BCF0C57}" type="presOf" srcId="{1858B30F-BF39-4D47-86FA-06E6B71A1BA9}" destId="{4D7DE850-C9F6-4359-8F36-A8635FF43D4A}" srcOrd="0" destOrd="2" presId="urn:microsoft.com/office/officeart/2018/2/layout/IconLabelDescriptionList"/>
    <dgm:cxn modelId="{D728EDE6-6DAA-41F9-84B3-329CD357A036}" type="presParOf" srcId="{7724DC27-48CC-4385-A6BE-57EAE3691C60}" destId="{599DA5DC-CB84-4B97-8BD5-2162BA3A2AE4}" srcOrd="0" destOrd="0" presId="urn:microsoft.com/office/officeart/2018/2/layout/IconLabelDescriptionList"/>
    <dgm:cxn modelId="{A2F01BAB-23AB-4289-8674-3C11A620F7E6}" type="presParOf" srcId="{599DA5DC-CB84-4B97-8BD5-2162BA3A2AE4}" destId="{6C95B752-90F9-48DB-BE69-E7C03A934E9D}" srcOrd="0" destOrd="0" presId="urn:microsoft.com/office/officeart/2018/2/layout/IconLabelDescriptionList"/>
    <dgm:cxn modelId="{C313C630-7CCE-4FB8-91E0-3BFEFDCA30B3}" type="presParOf" srcId="{599DA5DC-CB84-4B97-8BD5-2162BA3A2AE4}" destId="{362001A2-0E61-4D2E-AAF4-84A95FD56392}" srcOrd="1" destOrd="0" presId="urn:microsoft.com/office/officeart/2018/2/layout/IconLabelDescriptionList"/>
    <dgm:cxn modelId="{3ABCBA59-697A-4E96-BF92-ECBBF5329BF0}" type="presParOf" srcId="{599DA5DC-CB84-4B97-8BD5-2162BA3A2AE4}" destId="{204CF026-ECFE-4F4E-A986-E032F32F6DFC}" srcOrd="2" destOrd="0" presId="urn:microsoft.com/office/officeart/2018/2/layout/IconLabelDescriptionList"/>
    <dgm:cxn modelId="{F40E2A39-FE85-4FCD-B3BF-C407B92BE34F}" type="presParOf" srcId="{599DA5DC-CB84-4B97-8BD5-2162BA3A2AE4}" destId="{CAA2B94E-292E-47A0-8543-E7F74B4E02D8}" srcOrd="3" destOrd="0" presId="urn:microsoft.com/office/officeart/2018/2/layout/IconLabelDescriptionList"/>
    <dgm:cxn modelId="{4876F3A7-96E8-4801-8BDC-3630DBCB6AC7}" type="presParOf" srcId="{599DA5DC-CB84-4B97-8BD5-2162BA3A2AE4}" destId="{4D7DE850-C9F6-4359-8F36-A8635FF43D4A}" srcOrd="4" destOrd="0" presId="urn:microsoft.com/office/officeart/2018/2/layout/IconLabelDescriptionList"/>
    <dgm:cxn modelId="{9C46BC84-337F-48A5-99D6-321D9BD9E9AC}" type="presParOf" srcId="{7724DC27-48CC-4385-A6BE-57EAE3691C60}" destId="{9AC627F4-00A7-4FDE-B60F-70CCB0C0912E}" srcOrd="1" destOrd="0" presId="urn:microsoft.com/office/officeart/2018/2/layout/IconLabelDescriptionList"/>
    <dgm:cxn modelId="{1368BF66-433C-4AED-A899-EA25FDF9F51B}" type="presParOf" srcId="{7724DC27-48CC-4385-A6BE-57EAE3691C60}" destId="{6E85795C-BDB6-4E05-A261-75B23AEA0088}" srcOrd="2" destOrd="0" presId="urn:microsoft.com/office/officeart/2018/2/layout/IconLabelDescriptionList"/>
    <dgm:cxn modelId="{4A61DC2B-79CD-4EBD-9884-89DEAAC4E515}" type="presParOf" srcId="{6E85795C-BDB6-4E05-A261-75B23AEA0088}" destId="{75D4453E-2969-4BCC-9809-4D59C1DEE7BF}" srcOrd="0" destOrd="0" presId="urn:microsoft.com/office/officeart/2018/2/layout/IconLabelDescriptionList"/>
    <dgm:cxn modelId="{C955545A-C451-48FA-B9C5-0B540818F79E}" type="presParOf" srcId="{6E85795C-BDB6-4E05-A261-75B23AEA0088}" destId="{154E1861-DF52-492F-B669-0D74EF7C1D83}" srcOrd="1" destOrd="0" presId="urn:microsoft.com/office/officeart/2018/2/layout/IconLabelDescriptionList"/>
    <dgm:cxn modelId="{1FF3AD1B-4D69-478A-9B82-D0515ECD59AB}" type="presParOf" srcId="{6E85795C-BDB6-4E05-A261-75B23AEA0088}" destId="{42DE3218-D4A3-4B35-BC8A-7980D098CD60}" srcOrd="2" destOrd="0" presId="urn:microsoft.com/office/officeart/2018/2/layout/IconLabelDescriptionList"/>
    <dgm:cxn modelId="{8B5D57CF-45D8-4AB8-9A00-5680F0326E60}" type="presParOf" srcId="{6E85795C-BDB6-4E05-A261-75B23AEA0088}" destId="{206F88C6-8935-46E2-AA45-296AFDD3C76C}" srcOrd="3" destOrd="0" presId="urn:microsoft.com/office/officeart/2018/2/layout/IconLabelDescriptionList"/>
    <dgm:cxn modelId="{39842314-EF8A-4F66-8004-358DBC33D358}" type="presParOf" srcId="{6E85795C-BDB6-4E05-A261-75B23AEA0088}" destId="{423361AF-0A9A-4337-AE7C-3CB52A24CC2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B8BA3-A566-4891-A28B-39F1BCA6F00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2E5D82B-631C-4B40-8915-A250A37C338A}">
      <dgm:prSet/>
      <dgm:spPr/>
      <dgm:t>
        <a:bodyPr/>
        <a:lstStyle/>
        <a:p>
          <a:r>
            <a:rPr lang="en-US"/>
            <a:t>Measurement of body temperature. Because surface temperature varies the best place to take temperature varies on age and situation. </a:t>
          </a:r>
        </a:p>
      </dgm:t>
    </dgm:pt>
    <dgm:pt modelId="{1B3511DE-8E85-41F4-AD00-55E74C941CC5}" type="parTrans" cxnId="{4F46CF7B-8E14-48DB-A0D6-7CD4496CFA44}">
      <dgm:prSet/>
      <dgm:spPr/>
      <dgm:t>
        <a:bodyPr/>
        <a:lstStyle/>
        <a:p>
          <a:endParaRPr lang="en-US"/>
        </a:p>
      </dgm:t>
    </dgm:pt>
    <dgm:pt modelId="{A76C5E78-BF7B-41D9-B9EE-FF4A1BA68C99}" type="sibTrans" cxnId="{4F46CF7B-8E14-48DB-A0D6-7CD4496CFA44}">
      <dgm:prSet/>
      <dgm:spPr/>
      <dgm:t>
        <a:bodyPr/>
        <a:lstStyle/>
        <a:p>
          <a:endParaRPr lang="en-US"/>
        </a:p>
      </dgm:t>
    </dgm:pt>
    <dgm:pt modelId="{7F16F939-DD35-4C32-8182-C690B3F845D7}">
      <dgm:prSet/>
      <dgm:spPr/>
      <dgm:t>
        <a:bodyPr/>
        <a:lstStyle/>
        <a:p>
          <a:r>
            <a:rPr lang="en-US"/>
            <a:t>Types of Thermometers: Electronic, Tympanic, Temporal, Chemical Dot, Rectal</a:t>
          </a:r>
        </a:p>
      </dgm:t>
    </dgm:pt>
    <dgm:pt modelId="{7AD7928B-41F1-4E3B-BDE6-4254A500CE01}" type="parTrans" cxnId="{F81FF592-CD6E-4450-AC50-E0E29546CB36}">
      <dgm:prSet/>
      <dgm:spPr/>
      <dgm:t>
        <a:bodyPr/>
        <a:lstStyle/>
        <a:p>
          <a:endParaRPr lang="en-US"/>
        </a:p>
      </dgm:t>
    </dgm:pt>
    <dgm:pt modelId="{EAAB4F8E-34F8-47EB-8B1E-6F57D3C0C000}" type="sibTrans" cxnId="{F81FF592-CD6E-4450-AC50-E0E29546CB36}">
      <dgm:prSet/>
      <dgm:spPr/>
      <dgm:t>
        <a:bodyPr/>
        <a:lstStyle/>
        <a:p>
          <a:endParaRPr lang="en-US"/>
        </a:p>
      </dgm:t>
    </dgm:pt>
    <dgm:pt modelId="{2B66B1D5-F06B-4DDD-AFF6-113815A270FA}">
      <dgm:prSet/>
      <dgm:spPr/>
      <dgm:t>
        <a:bodyPr/>
        <a:lstStyle/>
        <a:p>
          <a:r>
            <a:rPr lang="en-US"/>
            <a:t>Temperature is affected by age, exercise, hormones, stress, environment, time of day, body site used and medications.</a:t>
          </a:r>
        </a:p>
      </dgm:t>
    </dgm:pt>
    <dgm:pt modelId="{8A7CE9A6-4492-406B-835D-CE3473CB75E3}" type="parTrans" cxnId="{DE946166-D87E-4374-98A6-0DC38B0B237B}">
      <dgm:prSet/>
      <dgm:spPr/>
      <dgm:t>
        <a:bodyPr/>
        <a:lstStyle/>
        <a:p>
          <a:endParaRPr lang="en-US"/>
        </a:p>
      </dgm:t>
    </dgm:pt>
    <dgm:pt modelId="{99DFE0EE-6DBF-4A5A-BD8B-EED5955B6893}" type="sibTrans" cxnId="{DE946166-D87E-4374-98A6-0DC38B0B237B}">
      <dgm:prSet/>
      <dgm:spPr/>
      <dgm:t>
        <a:bodyPr/>
        <a:lstStyle/>
        <a:p>
          <a:endParaRPr lang="en-US"/>
        </a:p>
      </dgm:t>
    </dgm:pt>
    <dgm:pt modelId="{7885020E-E5D5-4A4C-89F8-777E2825CC53}">
      <dgm:prSet/>
      <dgm:spPr/>
      <dgm:t>
        <a:bodyPr/>
        <a:lstStyle/>
        <a:p>
          <a:r>
            <a:rPr lang="en-US"/>
            <a:t>Normal range is considered 36-38 degrees Celsius or 96.8-100.4 degrees Fahrenheit</a:t>
          </a:r>
        </a:p>
      </dgm:t>
    </dgm:pt>
    <dgm:pt modelId="{B491220A-4401-47B7-B942-7761A355CDD3}" type="parTrans" cxnId="{6AD85FC1-20FB-4B03-8A32-2B126FA06891}">
      <dgm:prSet/>
      <dgm:spPr/>
      <dgm:t>
        <a:bodyPr/>
        <a:lstStyle/>
        <a:p>
          <a:endParaRPr lang="en-US"/>
        </a:p>
      </dgm:t>
    </dgm:pt>
    <dgm:pt modelId="{D6832FCE-F7D6-46EC-A287-2F39B5BEE9DD}" type="sibTrans" cxnId="{6AD85FC1-20FB-4B03-8A32-2B126FA06891}">
      <dgm:prSet/>
      <dgm:spPr/>
      <dgm:t>
        <a:bodyPr/>
        <a:lstStyle/>
        <a:p>
          <a:endParaRPr lang="en-US"/>
        </a:p>
      </dgm:t>
    </dgm:pt>
    <dgm:pt modelId="{99561DE6-272B-4756-802F-5A84E5102DEE}" type="pres">
      <dgm:prSet presAssocID="{223B8BA3-A566-4891-A28B-39F1BCA6F005}" presName="vert0" presStyleCnt="0">
        <dgm:presLayoutVars>
          <dgm:dir/>
          <dgm:animOne val="branch"/>
          <dgm:animLvl val="lvl"/>
        </dgm:presLayoutVars>
      </dgm:prSet>
      <dgm:spPr/>
    </dgm:pt>
    <dgm:pt modelId="{3E2212BB-90D3-4629-BBDE-5D033EC7833C}" type="pres">
      <dgm:prSet presAssocID="{E2E5D82B-631C-4B40-8915-A250A37C338A}" presName="thickLine" presStyleLbl="alignNode1" presStyleIdx="0" presStyleCnt="4"/>
      <dgm:spPr/>
    </dgm:pt>
    <dgm:pt modelId="{B2902228-2086-4A2A-9BF7-4B84753BEE47}" type="pres">
      <dgm:prSet presAssocID="{E2E5D82B-631C-4B40-8915-A250A37C338A}" presName="horz1" presStyleCnt="0"/>
      <dgm:spPr/>
    </dgm:pt>
    <dgm:pt modelId="{0BCB498C-307A-47CE-85A3-D30AF5344D3F}" type="pres">
      <dgm:prSet presAssocID="{E2E5D82B-631C-4B40-8915-A250A37C338A}" presName="tx1" presStyleLbl="revTx" presStyleIdx="0" presStyleCnt="4"/>
      <dgm:spPr/>
    </dgm:pt>
    <dgm:pt modelId="{FA498A93-9D28-4C68-8C32-872D72E2A69B}" type="pres">
      <dgm:prSet presAssocID="{E2E5D82B-631C-4B40-8915-A250A37C338A}" presName="vert1" presStyleCnt="0"/>
      <dgm:spPr/>
    </dgm:pt>
    <dgm:pt modelId="{BDF83654-746A-45C7-B400-31E574E6C14D}" type="pres">
      <dgm:prSet presAssocID="{7F16F939-DD35-4C32-8182-C690B3F845D7}" presName="thickLine" presStyleLbl="alignNode1" presStyleIdx="1" presStyleCnt="4"/>
      <dgm:spPr/>
    </dgm:pt>
    <dgm:pt modelId="{7D78125F-473E-45F3-BDAE-A93DF869AA78}" type="pres">
      <dgm:prSet presAssocID="{7F16F939-DD35-4C32-8182-C690B3F845D7}" presName="horz1" presStyleCnt="0"/>
      <dgm:spPr/>
    </dgm:pt>
    <dgm:pt modelId="{2D4DD3D1-92B9-4CD3-9345-1B539C7EAEDA}" type="pres">
      <dgm:prSet presAssocID="{7F16F939-DD35-4C32-8182-C690B3F845D7}" presName="tx1" presStyleLbl="revTx" presStyleIdx="1" presStyleCnt="4"/>
      <dgm:spPr/>
    </dgm:pt>
    <dgm:pt modelId="{C4A91D74-3A75-4F4A-BB75-50B5D20B7791}" type="pres">
      <dgm:prSet presAssocID="{7F16F939-DD35-4C32-8182-C690B3F845D7}" presName="vert1" presStyleCnt="0"/>
      <dgm:spPr/>
    </dgm:pt>
    <dgm:pt modelId="{893764FF-6B9F-41C1-AF55-4381AE9A412C}" type="pres">
      <dgm:prSet presAssocID="{2B66B1D5-F06B-4DDD-AFF6-113815A270FA}" presName="thickLine" presStyleLbl="alignNode1" presStyleIdx="2" presStyleCnt="4"/>
      <dgm:spPr/>
    </dgm:pt>
    <dgm:pt modelId="{D0F426AD-6629-4D19-B756-20E397CA976F}" type="pres">
      <dgm:prSet presAssocID="{2B66B1D5-F06B-4DDD-AFF6-113815A270FA}" presName="horz1" presStyleCnt="0"/>
      <dgm:spPr/>
    </dgm:pt>
    <dgm:pt modelId="{F348A808-60AA-4346-81D5-02D03A518079}" type="pres">
      <dgm:prSet presAssocID="{2B66B1D5-F06B-4DDD-AFF6-113815A270FA}" presName="tx1" presStyleLbl="revTx" presStyleIdx="2" presStyleCnt="4"/>
      <dgm:spPr/>
    </dgm:pt>
    <dgm:pt modelId="{51EE0280-B4A3-409B-AB43-071DBB92FE62}" type="pres">
      <dgm:prSet presAssocID="{2B66B1D5-F06B-4DDD-AFF6-113815A270FA}" presName="vert1" presStyleCnt="0"/>
      <dgm:spPr/>
    </dgm:pt>
    <dgm:pt modelId="{7DC97C00-357C-408A-AA53-56078410E2D3}" type="pres">
      <dgm:prSet presAssocID="{7885020E-E5D5-4A4C-89F8-777E2825CC53}" presName="thickLine" presStyleLbl="alignNode1" presStyleIdx="3" presStyleCnt="4"/>
      <dgm:spPr/>
    </dgm:pt>
    <dgm:pt modelId="{727D3F24-9732-467D-8B72-E1B7D496F265}" type="pres">
      <dgm:prSet presAssocID="{7885020E-E5D5-4A4C-89F8-777E2825CC53}" presName="horz1" presStyleCnt="0"/>
      <dgm:spPr/>
    </dgm:pt>
    <dgm:pt modelId="{D43A035F-CFE0-456A-9F61-1183106BB5F5}" type="pres">
      <dgm:prSet presAssocID="{7885020E-E5D5-4A4C-89F8-777E2825CC53}" presName="tx1" presStyleLbl="revTx" presStyleIdx="3" presStyleCnt="4"/>
      <dgm:spPr/>
    </dgm:pt>
    <dgm:pt modelId="{45948BD9-62DD-49F6-942C-12E1B316D7BF}" type="pres">
      <dgm:prSet presAssocID="{7885020E-E5D5-4A4C-89F8-777E2825CC53}" presName="vert1" presStyleCnt="0"/>
      <dgm:spPr/>
    </dgm:pt>
  </dgm:ptLst>
  <dgm:cxnLst>
    <dgm:cxn modelId="{6270B700-5E05-4878-B184-FE60491B97BC}" type="presOf" srcId="{223B8BA3-A566-4891-A28B-39F1BCA6F005}" destId="{99561DE6-272B-4756-802F-5A84E5102DEE}" srcOrd="0" destOrd="0" presId="urn:microsoft.com/office/officeart/2008/layout/LinedList"/>
    <dgm:cxn modelId="{DF547710-6C45-4B5F-B2F2-E8A6E2C07D47}" type="presOf" srcId="{7885020E-E5D5-4A4C-89F8-777E2825CC53}" destId="{D43A035F-CFE0-456A-9F61-1183106BB5F5}" srcOrd="0" destOrd="0" presId="urn:microsoft.com/office/officeart/2008/layout/LinedList"/>
    <dgm:cxn modelId="{DE946166-D87E-4374-98A6-0DC38B0B237B}" srcId="{223B8BA3-A566-4891-A28B-39F1BCA6F005}" destId="{2B66B1D5-F06B-4DDD-AFF6-113815A270FA}" srcOrd="2" destOrd="0" parTransId="{8A7CE9A6-4492-406B-835D-CE3473CB75E3}" sibTransId="{99DFE0EE-6DBF-4A5A-BD8B-EED5955B6893}"/>
    <dgm:cxn modelId="{186BF977-882C-40AA-B903-647A8732ADA7}" type="presOf" srcId="{2B66B1D5-F06B-4DDD-AFF6-113815A270FA}" destId="{F348A808-60AA-4346-81D5-02D03A518079}" srcOrd="0" destOrd="0" presId="urn:microsoft.com/office/officeart/2008/layout/LinedList"/>
    <dgm:cxn modelId="{4F46CF7B-8E14-48DB-A0D6-7CD4496CFA44}" srcId="{223B8BA3-A566-4891-A28B-39F1BCA6F005}" destId="{E2E5D82B-631C-4B40-8915-A250A37C338A}" srcOrd="0" destOrd="0" parTransId="{1B3511DE-8E85-41F4-AD00-55E74C941CC5}" sibTransId="{A76C5E78-BF7B-41D9-B9EE-FF4A1BA68C99}"/>
    <dgm:cxn modelId="{A6BA608F-A063-49EA-95E3-9443B663113C}" type="presOf" srcId="{7F16F939-DD35-4C32-8182-C690B3F845D7}" destId="{2D4DD3D1-92B9-4CD3-9345-1B539C7EAEDA}" srcOrd="0" destOrd="0" presId="urn:microsoft.com/office/officeart/2008/layout/LinedList"/>
    <dgm:cxn modelId="{F81FF592-CD6E-4450-AC50-E0E29546CB36}" srcId="{223B8BA3-A566-4891-A28B-39F1BCA6F005}" destId="{7F16F939-DD35-4C32-8182-C690B3F845D7}" srcOrd="1" destOrd="0" parTransId="{7AD7928B-41F1-4E3B-BDE6-4254A500CE01}" sibTransId="{EAAB4F8E-34F8-47EB-8B1E-6F57D3C0C000}"/>
    <dgm:cxn modelId="{1B1A8DA0-3BE7-4370-B817-7E09E3899A0E}" type="presOf" srcId="{E2E5D82B-631C-4B40-8915-A250A37C338A}" destId="{0BCB498C-307A-47CE-85A3-D30AF5344D3F}" srcOrd="0" destOrd="0" presId="urn:microsoft.com/office/officeart/2008/layout/LinedList"/>
    <dgm:cxn modelId="{6AD85FC1-20FB-4B03-8A32-2B126FA06891}" srcId="{223B8BA3-A566-4891-A28B-39F1BCA6F005}" destId="{7885020E-E5D5-4A4C-89F8-777E2825CC53}" srcOrd="3" destOrd="0" parTransId="{B491220A-4401-47B7-B942-7761A355CDD3}" sibTransId="{D6832FCE-F7D6-46EC-A287-2F39B5BEE9DD}"/>
    <dgm:cxn modelId="{3C91989D-C4A7-4F4B-8B49-3E18339FFC11}" type="presParOf" srcId="{99561DE6-272B-4756-802F-5A84E5102DEE}" destId="{3E2212BB-90D3-4629-BBDE-5D033EC7833C}" srcOrd="0" destOrd="0" presId="urn:microsoft.com/office/officeart/2008/layout/LinedList"/>
    <dgm:cxn modelId="{BCFEA457-4DC9-4402-A37F-B1FC61C4763A}" type="presParOf" srcId="{99561DE6-272B-4756-802F-5A84E5102DEE}" destId="{B2902228-2086-4A2A-9BF7-4B84753BEE47}" srcOrd="1" destOrd="0" presId="urn:microsoft.com/office/officeart/2008/layout/LinedList"/>
    <dgm:cxn modelId="{62F4078E-AE03-4D81-851D-9799F9F9C271}" type="presParOf" srcId="{B2902228-2086-4A2A-9BF7-4B84753BEE47}" destId="{0BCB498C-307A-47CE-85A3-D30AF5344D3F}" srcOrd="0" destOrd="0" presId="urn:microsoft.com/office/officeart/2008/layout/LinedList"/>
    <dgm:cxn modelId="{98E29ACA-4418-44D8-AD4D-8E08C1DA182B}" type="presParOf" srcId="{B2902228-2086-4A2A-9BF7-4B84753BEE47}" destId="{FA498A93-9D28-4C68-8C32-872D72E2A69B}" srcOrd="1" destOrd="0" presId="urn:microsoft.com/office/officeart/2008/layout/LinedList"/>
    <dgm:cxn modelId="{EB6FD5A7-E32F-4A2B-A723-B68320DE97B7}" type="presParOf" srcId="{99561DE6-272B-4756-802F-5A84E5102DEE}" destId="{BDF83654-746A-45C7-B400-31E574E6C14D}" srcOrd="2" destOrd="0" presId="urn:microsoft.com/office/officeart/2008/layout/LinedList"/>
    <dgm:cxn modelId="{3C76DA8A-CDB0-4A96-B2D3-8BFA52730B94}" type="presParOf" srcId="{99561DE6-272B-4756-802F-5A84E5102DEE}" destId="{7D78125F-473E-45F3-BDAE-A93DF869AA78}" srcOrd="3" destOrd="0" presId="urn:microsoft.com/office/officeart/2008/layout/LinedList"/>
    <dgm:cxn modelId="{C6B12A45-0737-4F56-8135-00B18524B764}" type="presParOf" srcId="{7D78125F-473E-45F3-BDAE-A93DF869AA78}" destId="{2D4DD3D1-92B9-4CD3-9345-1B539C7EAEDA}" srcOrd="0" destOrd="0" presId="urn:microsoft.com/office/officeart/2008/layout/LinedList"/>
    <dgm:cxn modelId="{815D825C-BA39-45CA-B4B1-7D14169CE3B1}" type="presParOf" srcId="{7D78125F-473E-45F3-BDAE-A93DF869AA78}" destId="{C4A91D74-3A75-4F4A-BB75-50B5D20B7791}" srcOrd="1" destOrd="0" presId="urn:microsoft.com/office/officeart/2008/layout/LinedList"/>
    <dgm:cxn modelId="{EE4F1EFD-549E-4020-94A2-8AC3A5D3031B}" type="presParOf" srcId="{99561DE6-272B-4756-802F-5A84E5102DEE}" destId="{893764FF-6B9F-41C1-AF55-4381AE9A412C}" srcOrd="4" destOrd="0" presId="urn:microsoft.com/office/officeart/2008/layout/LinedList"/>
    <dgm:cxn modelId="{90656BA9-A447-4F49-9E75-0207909C2B4A}" type="presParOf" srcId="{99561DE6-272B-4756-802F-5A84E5102DEE}" destId="{D0F426AD-6629-4D19-B756-20E397CA976F}" srcOrd="5" destOrd="0" presId="urn:microsoft.com/office/officeart/2008/layout/LinedList"/>
    <dgm:cxn modelId="{692B7BB1-B0DC-4889-9E43-1BBA341BEFC9}" type="presParOf" srcId="{D0F426AD-6629-4D19-B756-20E397CA976F}" destId="{F348A808-60AA-4346-81D5-02D03A518079}" srcOrd="0" destOrd="0" presId="urn:microsoft.com/office/officeart/2008/layout/LinedList"/>
    <dgm:cxn modelId="{D4328E1B-3C72-4D3A-9FB3-4DB53830E05E}" type="presParOf" srcId="{D0F426AD-6629-4D19-B756-20E397CA976F}" destId="{51EE0280-B4A3-409B-AB43-071DBB92FE62}" srcOrd="1" destOrd="0" presId="urn:microsoft.com/office/officeart/2008/layout/LinedList"/>
    <dgm:cxn modelId="{BCA5FB83-5F1E-4A39-8DAF-00390C08108A}" type="presParOf" srcId="{99561DE6-272B-4756-802F-5A84E5102DEE}" destId="{7DC97C00-357C-408A-AA53-56078410E2D3}" srcOrd="6" destOrd="0" presId="urn:microsoft.com/office/officeart/2008/layout/LinedList"/>
    <dgm:cxn modelId="{D2F294EE-6840-4635-95E8-522E1D5B0326}" type="presParOf" srcId="{99561DE6-272B-4756-802F-5A84E5102DEE}" destId="{727D3F24-9732-467D-8B72-E1B7D496F265}" srcOrd="7" destOrd="0" presId="urn:microsoft.com/office/officeart/2008/layout/LinedList"/>
    <dgm:cxn modelId="{F6F616EA-D081-440D-A52D-8D3D888E1515}" type="presParOf" srcId="{727D3F24-9732-467D-8B72-E1B7D496F265}" destId="{D43A035F-CFE0-456A-9F61-1183106BB5F5}" srcOrd="0" destOrd="0" presId="urn:microsoft.com/office/officeart/2008/layout/LinedList"/>
    <dgm:cxn modelId="{7A95489A-3539-4342-A249-23C28D8F8C66}" type="presParOf" srcId="{727D3F24-9732-467D-8B72-E1B7D496F265}" destId="{45948BD9-62DD-49F6-942C-12E1B316D7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933E8-55E3-40DD-AADC-15F88E69F8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FC0C9E-9942-46C3-8508-9C4A07FC263F}">
      <dgm:prSet/>
      <dgm:spPr/>
      <dgm:t>
        <a:bodyPr/>
        <a:lstStyle/>
        <a:p>
          <a:r>
            <a:rPr lang="en-US"/>
            <a:t>A noninvasive way to measure the oxygen saturation. It works by reading the light reflected from your hemoglobin molecules that are saturated with oxygen. The expected range for healthy people is 95-100%.</a:t>
          </a:r>
        </a:p>
      </dgm:t>
    </dgm:pt>
    <dgm:pt modelId="{3484C6D4-E27E-460F-987C-FF613B32CF68}" type="parTrans" cxnId="{ABC59244-492E-4DE3-A6AC-845937341BFB}">
      <dgm:prSet/>
      <dgm:spPr/>
      <dgm:t>
        <a:bodyPr/>
        <a:lstStyle/>
        <a:p>
          <a:endParaRPr lang="en-US"/>
        </a:p>
      </dgm:t>
    </dgm:pt>
    <dgm:pt modelId="{B1073BB7-0508-42FF-8198-AF3CF5B3888C}" type="sibTrans" cxnId="{ABC59244-492E-4DE3-A6AC-845937341BFB}">
      <dgm:prSet/>
      <dgm:spPr/>
      <dgm:t>
        <a:bodyPr/>
        <a:lstStyle/>
        <a:p>
          <a:endParaRPr lang="en-US"/>
        </a:p>
      </dgm:t>
    </dgm:pt>
    <dgm:pt modelId="{125DAA04-078E-4A1E-90CE-744285F6AFEA}">
      <dgm:prSet/>
      <dgm:spPr/>
      <dgm:t>
        <a:bodyPr/>
        <a:lstStyle/>
        <a:p>
          <a:r>
            <a:rPr lang="en-US"/>
            <a:t>To get the best reading attach the sensor to fingers, toes, earlobes, the bridge of the nose. </a:t>
          </a:r>
        </a:p>
      </dgm:t>
    </dgm:pt>
    <dgm:pt modelId="{2FEEAC4B-2A67-4F30-BD7D-91AE868BD921}" type="parTrans" cxnId="{5F9A270B-C6CA-439D-961A-2D9ED6AD38CA}">
      <dgm:prSet/>
      <dgm:spPr/>
      <dgm:t>
        <a:bodyPr/>
        <a:lstStyle/>
        <a:p>
          <a:endParaRPr lang="en-US"/>
        </a:p>
      </dgm:t>
    </dgm:pt>
    <dgm:pt modelId="{E19592EA-2175-46AD-85D7-7A9C662386C7}" type="sibTrans" cxnId="{5F9A270B-C6CA-439D-961A-2D9ED6AD38CA}">
      <dgm:prSet/>
      <dgm:spPr/>
      <dgm:t>
        <a:bodyPr/>
        <a:lstStyle/>
        <a:p>
          <a:endParaRPr lang="en-US"/>
        </a:p>
      </dgm:t>
    </dgm:pt>
    <dgm:pt modelId="{8F27767E-91AE-42FA-959C-A21CD0C610C6}" type="pres">
      <dgm:prSet presAssocID="{F3B933E8-55E3-40DD-AADC-15F88E69F8EB}" presName="root" presStyleCnt="0">
        <dgm:presLayoutVars>
          <dgm:dir/>
          <dgm:resizeHandles val="exact"/>
        </dgm:presLayoutVars>
      </dgm:prSet>
      <dgm:spPr/>
    </dgm:pt>
    <dgm:pt modelId="{0CCC3F9C-E0BD-4E81-A65F-70B12C95C4F1}" type="pres">
      <dgm:prSet presAssocID="{04FC0C9E-9942-46C3-8508-9C4A07FC263F}" presName="compNode" presStyleCnt="0"/>
      <dgm:spPr/>
    </dgm:pt>
    <dgm:pt modelId="{D5D37ED1-05BD-4D85-A0C3-2E35AF3AA113}" type="pres">
      <dgm:prSet presAssocID="{04FC0C9E-9942-46C3-8508-9C4A07FC263F}" presName="bgRect" presStyleLbl="bgShp" presStyleIdx="0" presStyleCnt="2"/>
      <dgm:spPr/>
    </dgm:pt>
    <dgm:pt modelId="{E48B9BA7-B79C-40D8-92B2-5D9407D0FABD}" type="pres">
      <dgm:prSet presAssocID="{04FC0C9E-9942-46C3-8508-9C4A07FC26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E79079CC-A5F9-4590-B132-B2CB691AA4E5}" type="pres">
      <dgm:prSet presAssocID="{04FC0C9E-9942-46C3-8508-9C4A07FC263F}" presName="spaceRect" presStyleCnt="0"/>
      <dgm:spPr/>
    </dgm:pt>
    <dgm:pt modelId="{E4D1808D-B003-42DD-82E3-7CCB1D409318}" type="pres">
      <dgm:prSet presAssocID="{04FC0C9E-9942-46C3-8508-9C4A07FC263F}" presName="parTx" presStyleLbl="revTx" presStyleIdx="0" presStyleCnt="2">
        <dgm:presLayoutVars>
          <dgm:chMax val="0"/>
          <dgm:chPref val="0"/>
        </dgm:presLayoutVars>
      </dgm:prSet>
      <dgm:spPr/>
    </dgm:pt>
    <dgm:pt modelId="{B4F67973-A9E6-48E6-95B1-60448871170E}" type="pres">
      <dgm:prSet presAssocID="{B1073BB7-0508-42FF-8198-AF3CF5B3888C}" presName="sibTrans" presStyleCnt="0"/>
      <dgm:spPr/>
    </dgm:pt>
    <dgm:pt modelId="{9CA372F2-2155-4912-AE9E-55B91D9FC4DB}" type="pres">
      <dgm:prSet presAssocID="{125DAA04-078E-4A1E-90CE-744285F6AFEA}" presName="compNode" presStyleCnt="0"/>
      <dgm:spPr/>
    </dgm:pt>
    <dgm:pt modelId="{B6F0F796-4081-445C-9C4A-A9817E0EED14}" type="pres">
      <dgm:prSet presAssocID="{125DAA04-078E-4A1E-90CE-744285F6AFEA}" presName="bgRect" presStyleLbl="bgShp" presStyleIdx="1" presStyleCnt="2"/>
      <dgm:spPr/>
    </dgm:pt>
    <dgm:pt modelId="{AC50B285-4B70-4965-8963-FDD8B6111944}" type="pres">
      <dgm:prSet presAssocID="{125DAA04-078E-4A1E-90CE-744285F6AF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se"/>
        </a:ext>
      </dgm:extLst>
    </dgm:pt>
    <dgm:pt modelId="{69CDB91F-997E-4A7A-8BA2-6C2758B9523D}" type="pres">
      <dgm:prSet presAssocID="{125DAA04-078E-4A1E-90CE-744285F6AFEA}" presName="spaceRect" presStyleCnt="0"/>
      <dgm:spPr/>
    </dgm:pt>
    <dgm:pt modelId="{95ECCF33-FC01-4861-8916-87ECEEDAB037}" type="pres">
      <dgm:prSet presAssocID="{125DAA04-078E-4A1E-90CE-744285F6AFEA}" presName="parTx" presStyleLbl="revTx" presStyleIdx="1" presStyleCnt="2">
        <dgm:presLayoutVars>
          <dgm:chMax val="0"/>
          <dgm:chPref val="0"/>
        </dgm:presLayoutVars>
      </dgm:prSet>
      <dgm:spPr/>
    </dgm:pt>
  </dgm:ptLst>
  <dgm:cxnLst>
    <dgm:cxn modelId="{7BCB2200-124A-4ECC-B285-76BBBB396FE7}" type="presOf" srcId="{F3B933E8-55E3-40DD-AADC-15F88E69F8EB}" destId="{8F27767E-91AE-42FA-959C-A21CD0C610C6}" srcOrd="0" destOrd="0" presId="urn:microsoft.com/office/officeart/2018/2/layout/IconVerticalSolidList"/>
    <dgm:cxn modelId="{5F9A270B-C6CA-439D-961A-2D9ED6AD38CA}" srcId="{F3B933E8-55E3-40DD-AADC-15F88E69F8EB}" destId="{125DAA04-078E-4A1E-90CE-744285F6AFEA}" srcOrd="1" destOrd="0" parTransId="{2FEEAC4B-2A67-4F30-BD7D-91AE868BD921}" sibTransId="{E19592EA-2175-46AD-85D7-7A9C662386C7}"/>
    <dgm:cxn modelId="{A3A20323-91F9-458D-A107-2A40DFFBD919}" type="presOf" srcId="{04FC0C9E-9942-46C3-8508-9C4A07FC263F}" destId="{E4D1808D-B003-42DD-82E3-7CCB1D409318}" srcOrd="0" destOrd="0" presId="urn:microsoft.com/office/officeart/2018/2/layout/IconVerticalSolidList"/>
    <dgm:cxn modelId="{ABC59244-492E-4DE3-A6AC-845937341BFB}" srcId="{F3B933E8-55E3-40DD-AADC-15F88E69F8EB}" destId="{04FC0C9E-9942-46C3-8508-9C4A07FC263F}" srcOrd="0" destOrd="0" parTransId="{3484C6D4-E27E-460F-987C-FF613B32CF68}" sibTransId="{B1073BB7-0508-42FF-8198-AF3CF5B3888C}"/>
    <dgm:cxn modelId="{35FE4555-8976-4E75-B7A5-F4F7E259A3E5}" type="presOf" srcId="{125DAA04-078E-4A1E-90CE-744285F6AFEA}" destId="{95ECCF33-FC01-4861-8916-87ECEEDAB037}" srcOrd="0" destOrd="0" presId="urn:microsoft.com/office/officeart/2018/2/layout/IconVerticalSolidList"/>
    <dgm:cxn modelId="{B45655FD-8FDF-44E3-B9AD-2F311D57B5F5}" type="presParOf" srcId="{8F27767E-91AE-42FA-959C-A21CD0C610C6}" destId="{0CCC3F9C-E0BD-4E81-A65F-70B12C95C4F1}" srcOrd="0" destOrd="0" presId="urn:microsoft.com/office/officeart/2018/2/layout/IconVerticalSolidList"/>
    <dgm:cxn modelId="{0A240235-8234-4CCE-B340-8F2DC3F8B3DD}" type="presParOf" srcId="{0CCC3F9C-E0BD-4E81-A65F-70B12C95C4F1}" destId="{D5D37ED1-05BD-4D85-A0C3-2E35AF3AA113}" srcOrd="0" destOrd="0" presId="urn:microsoft.com/office/officeart/2018/2/layout/IconVerticalSolidList"/>
    <dgm:cxn modelId="{5ADE722A-9F87-40AC-81E4-1FC796C169A0}" type="presParOf" srcId="{0CCC3F9C-E0BD-4E81-A65F-70B12C95C4F1}" destId="{E48B9BA7-B79C-40D8-92B2-5D9407D0FABD}" srcOrd="1" destOrd="0" presId="urn:microsoft.com/office/officeart/2018/2/layout/IconVerticalSolidList"/>
    <dgm:cxn modelId="{A10BDF27-B93A-44F5-A61C-D8CF53C6D01D}" type="presParOf" srcId="{0CCC3F9C-E0BD-4E81-A65F-70B12C95C4F1}" destId="{E79079CC-A5F9-4590-B132-B2CB691AA4E5}" srcOrd="2" destOrd="0" presId="urn:microsoft.com/office/officeart/2018/2/layout/IconVerticalSolidList"/>
    <dgm:cxn modelId="{82D42763-1910-4831-985E-A1FF8CFD2F66}" type="presParOf" srcId="{0CCC3F9C-E0BD-4E81-A65F-70B12C95C4F1}" destId="{E4D1808D-B003-42DD-82E3-7CCB1D409318}" srcOrd="3" destOrd="0" presId="urn:microsoft.com/office/officeart/2018/2/layout/IconVerticalSolidList"/>
    <dgm:cxn modelId="{9715137E-C49D-4322-A264-CC0EDEE4DF6F}" type="presParOf" srcId="{8F27767E-91AE-42FA-959C-A21CD0C610C6}" destId="{B4F67973-A9E6-48E6-95B1-60448871170E}" srcOrd="1" destOrd="0" presId="urn:microsoft.com/office/officeart/2018/2/layout/IconVerticalSolidList"/>
    <dgm:cxn modelId="{32DF5B40-A47A-4B14-909B-B4157222EB11}" type="presParOf" srcId="{8F27767E-91AE-42FA-959C-A21CD0C610C6}" destId="{9CA372F2-2155-4912-AE9E-55B91D9FC4DB}" srcOrd="2" destOrd="0" presId="urn:microsoft.com/office/officeart/2018/2/layout/IconVerticalSolidList"/>
    <dgm:cxn modelId="{E0E776A5-65EC-4184-BDD0-363D1ECF777B}" type="presParOf" srcId="{9CA372F2-2155-4912-AE9E-55B91D9FC4DB}" destId="{B6F0F796-4081-445C-9C4A-A9817E0EED14}" srcOrd="0" destOrd="0" presId="urn:microsoft.com/office/officeart/2018/2/layout/IconVerticalSolidList"/>
    <dgm:cxn modelId="{3426826E-9E3E-4AC6-9315-4D660525B9C8}" type="presParOf" srcId="{9CA372F2-2155-4912-AE9E-55B91D9FC4DB}" destId="{AC50B285-4B70-4965-8963-FDD8B6111944}" srcOrd="1" destOrd="0" presId="urn:microsoft.com/office/officeart/2018/2/layout/IconVerticalSolidList"/>
    <dgm:cxn modelId="{7A8B1208-270D-4AE8-8325-15A8E3A2F17F}" type="presParOf" srcId="{9CA372F2-2155-4912-AE9E-55B91D9FC4DB}" destId="{69CDB91F-997E-4A7A-8BA2-6C2758B9523D}" srcOrd="2" destOrd="0" presId="urn:microsoft.com/office/officeart/2018/2/layout/IconVerticalSolidList"/>
    <dgm:cxn modelId="{422F90E8-0EAA-40AD-A92B-C5C5389C93F7}" type="presParOf" srcId="{9CA372F2-2155-4912-AE9E-55B91D9FC4DB}" destId="{95ECCF33-FC01-4861-8916-87ECEEDAB0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5B752-90F9-48DB-BE69-E7C03A934E9D}">
      <dsp:nvSpPr>
        <dsp:cNvPr id="0" name=""/>
        <dsp:cNvSpPr/>
      </dsp:nvSpPr>
      <dsp:spPr>
        <a:xfrm>
          <a:off x="774518" y="13730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4CF026-ECFE-4F4E-A986-E032F32F6DFC}">
      <dsp:nvSpPr>
        <dsp:cNvPr id="0" name=""/>
        <dsp:cNvSpPr/>
      </dsp:nvSpPr>
      <dsp:spPr>
        <a:xfrm>
          <a:off x="774518" y="182731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Stethoscope</a:t>
          </a:r>
        </a:p>
      </dsp:txBody>
      <dsp:txXfrm>
        <a:off x="774518" y="1827311"/>
        <a:ext cx="4320000" cy="648000"/>
      </dsp:txXfrm>
    </dsp:sp>
    <dsp:sp modelId="{4D7DE850-C9F6-4359-8F36-A8635FF43D4A}">
      <dsp:nvSpPr>
        <dsp:cNvPr id="0" name=""/>
        <dsp:cNvSpPr/>
      </dsp:nvSpPr>
      <dsp:spPr>
        <a:xfrm>
          <a:off x="774518" y="2558106"/>
          <a:ext cx="4320000" cy="171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Ear tips(earpieces)</a:t>
          </a:r>
        </a:p>
        <a:p>
          <a:pPr marL="0" lvl="0" indent="0" algn="l" defTabSz="755650">
            <a:lnSpc>
              <a:spcPct val="90000"/>
            </a:lnSpc>
            <a:spcBef>
              <a:spcPct val="0"/>
            </a:spcBef>
            <a:spcAft>
              <a:spcPct val="35000"/>
            </a:spcAft>
            <a:buNone/>
          </a:pPr>
          <a:r>
            <a:rPr lang="en-US" sz="1700" kern="1200"/>
            <a:t>Ear Tubes-angle to fit ear properly</a:t>
          </a:r>
        </a:p>
        <a:p>
          <a:pPr marL="0" lvl="0" indent="0" algn="l" defTabSz="755650">
            <a:lnSpc>
              <a:spcPct val="90000"/>
            </a:lnSpc>
            <a:spcBef>
              <a:spcPct val="0"/>
            </a:spcBef>
            <a:spcAft>
              <a:spcPct val="35000"/>
            </a:spcAft>
            <a:buNone/>
          </a:pPr>
          <a:r>
            <a:rPr lang="en-US" sz="1700" kern="1200"/>
            <a:t>Tubing</a:t>
          </a:r>
        </a:p>
        <a:p>
          <a:pPr marL="0" lvl="0" indent="0" algn="l" defTabSz="755650">
            <a:lnSpc>
              <a:spcPct val="90000"/>
            </a:lnSpc>
            <a:spcBef>
              <a:spcPct val="0"/>
            </a:spcBef>
            <a:spcAft>
              <a:spcPct val="35000"/>
            </a:spcAft>
            <a:buNone/>
          </a:pPr>
          <a:r>
            <a:rPr lang="en-US" sz="1700" kern="1200"/>
            <a:t>Chest piece- Bell- use for listening to low pitched sounds, Diaphragm- use for high pitch sound</a:t>
          </a:r>
        </a:p>
      </dsp:txBody>
      <dsp:txXfrm>
        <a:off x="774518" y="2558106"/>
        <a:ext cx="4320000" cy="1718945"/>
      </dsp:txXfrm>
    </dsp:sp>
    <dsp:sp modelId="{75D4453E-2969-4BCC-9809-4D59C1DEE7BF}">
      <dsp:nvSpPr>
        <dsp:cNvPr id="0" name=""/>
        <dsp:cNvSpPr/>
      </dsp:nvSpPr>
      <dsp:spPr>
        <a:xfrm>
          <a:off x="5850518" y="13730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E3218-D4A3-4B35-BC8A-7980D098CD60}">
      <dsp:nvSpPr>
        <dsp:cNvPr id="0" name=""/>
        <dsp:cNvSpPr/>
      </dsp:nvSpPr>
      <dsp:spPr>
        <a:xfrm>
          <a:off x="5850518" y="182731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Sphygmomanometer</a:t>
          </a:r>
        </a:p>
      </dsp:txBody>
      <dsp:txXfrm>
        <a:off x="5850518" y="1827311"/>
        <a:ext cx="4320000" cy="648000"/>
      </dsp:txXfrm>
    </dsp:sp>
    <dsp:sp modelId="{423361AF-0A9A-4337-AE7C-3CB52A24CC23}">
      <dsp:nvSpPr>
        <dsp:cNvPr id="0" name=""/>
        <dsp:cNvSpPr/>
      </dsp:nvSpPr>
      <dsp:spPr>
        <a:xfrm>
          <a:off x="5850518" y="2558106"/>
          <a:ext cx="4320000" cy="171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BP cuff</a:t>
          </a:r>
        </a:p>
        <a:p>
          <a:pPr marL="0" lvl="0" indent="0" algn="l" defTabSz="755650">
            <a:lnSpc>
              <a:spcPct val="90000"/>
            </a:lnSpc>
            <a:spcBef>
              <a:spcPct val="0"/>
            </a:spcBef>
            <a:spcAft>
              <a:spcPct val="35000"/>
            </a:spcAft>
            <a:buNone/>
          </a:pPr>
          <a:r>
            <a:rPr lang="en-US" sz="1700" kern="1200"/>
            <a:t>Tubing- One connects to inflation bulb and one to the pressure-monitoring device</a:t>
          </a:r>
        </a:p>
        <a:p>
          <a:pPr marL="0" lvl="0" indent="0" algn="l" defTabSz="755650">
            <a:lnSpc>
              <a:spcPct val="90000"/>
            </a:lnSpc>
            <a:spcBef>
              <a:spcPct val="0"/>
            </a:spcBef>
            <a:spcAft>
              <a:spcPct val="35000"/>
            </a:spcAft>
            <a:buNone/>
          </a:pPr>
          <a:r>
            <a:rPr lang="en-US" sz="1700" kern="1200"/>
            <a:t>Inflation bulb</a:t>
          </a:r>
        </a:p>
        <a:p>
          <a:pPr marL="0" lvl="0" indent="0" algn="l" defTabSz="755650">
            <a:lnSpc>
              <a:spcPct val="90000"/>
            </a:lnSpc>
            <a:spcBef>
              <a:spcPct val="0"/>
            </a:spcBef>
            <a:spcAft>
              <a:spcPct val="35000"/>
            </a:spcAft>
            <a:buNone/>
          </a:pPr>
          <a:r>
            <a:rPr lang="en-US" sz="1700" kern="1200"/>
            <a:t>Pressure monitoring device- (manometer)</a:t>
          </a:r>
        </a:p>
      </dsp:txBody>
      <dsp:txXfrm>
        <a:off x="5850518" y="2558106"/>
        <a:ext cx="4320000" cy="1718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212BB-90D3-4629-BBDE-5D033EC7833C}">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B498C-307A-47CE-85A3-D30AF5344D3F}">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Measurement of body temperature. Because surface temperature varies the best place to take temperature varies on age and situation. </a:t>
          </a:r>
        </a:p>
      </dsp:txBody>
      <dsp:txXfrm>
        <a:off x="0" y="0"/>
        <a:ext cx="6949440" cy="1446659"/>
      </dsp:txXfrm>
    </dsp:sp>
    <dsp:sp modelId="{BDF83654-746A-45C7-B400-31E574E6C14D}">
      <dsp:nvSpPr>
        <dsp:cNvPr id="0" name=""/>
        <dsp:cNvSpPr/>
      </dsp:nvSpPr>
      <dsp:spPr>
        <a:xfrm>
          <a:off x="0" y="1446659"/>
          <a:ext cx="694944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DD3D1-92B9-4CD3-9345-1B539C7EAEDA}">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Types of Thermometers: Electronic, Tympanic, Temporal, Chemical Dot, Rectal</a:t>
          </a:r>
        </a:p>
      </dsp:txBody>
      <dsp:txXfrm>
        <a:off x="0" y="1446659"/>
        <a:ext cx="6949440" cy="1446659"/>
      </dsp:txXfrm>
    </dsp:sp>
    <dsp:sp modelId="{893764FF-6B9F-41C1-AF55-4381AE9A412C}">
      <dsp:nvSpPr>
        <dsp:cNvPr id="0" name=""/>
        <dsp:cNvSpPr/>
      </dsp:nvSpPr>
      <dsp:spPr>
        <a:xfrm>
          <a:off x="0" y="2893318"/>
          <a:ext cx="694944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8A808-60AA-4346-81D5-02D03A518079}">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Temperature is affected by age, exercise, hormones, stress, environment, time of day, body site used and medications.</a:t>
          </a:r>
        </a:p>
      </dsp:txBody>
      <dsp:txXfrm>
        <a:off x="0" y="2893318"/>
        <a:ext cx="6949440" cy="1446659"/>
      </dsp:txXfrm>
    </dsp:sp>
    <dsp:sp modelId="{7DC97C00-357C-408A-AA53-56078410E2D3}">
      <dsp:nvSpPr>
        <dsp:cNvPr id="0" name=""/>
        <dsp:cNvSpPr/>
      </dsp:nvSpPr>
      <dsp:spPr>
        <a:xfrm>
          <a:off x="0" y="4339977"/>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A035F-CFE0-456A-9F61-1183106BB5F5}">
      <dsp:nvSpPr>
        <dsp:cNvPr id="0" name=""/>
        <dsp:cNvSpPr/>
      </dsp:nvSpPr>
      <dsp:spPr>
        <a:xfrm>
          <a:off x="0" y="4339977"/>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Normal range is considered 36-38 degrees Celsius or 96.8-100.4 degrees Fahrenheit</a:t>
          </a:r>
        </a:p>
      </dsp:txBody>
      <dsp:txXfrm>
        <a:off x="0" y="4339977"/>
        <a:ext cx="6949440" cy="1446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37ED1-05BD-4D85-A0C3-2E35AF3AA113}">
      <dsp:nvSpPr>
        <dsp:cNvPr id="0" name=""/>
        <dsp:cNvSpPr/>
      </dsp:nvSpPr>
      <dsp:spPr>
        <a:xfrm>
          <a:off x="0" y="717332"/>
          <a:ext cx="10945037" cy="13243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B9BA7-B79C-40D8-92B2-5D9407D0FABD}">
      <dsp:nvSpPr>
        <dsp:cNvPr id="0" name=""/>
        <dsp:cNvSpPr/>
      </dsp:nvSpPr>
      <dsp:spPr>
        <a:xfrm>
          <a:off x="400602" y="1015301"/>
          <a:ext cx="728368" cy="728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D1808D-B003-42DD-82E3-7CCB1D409318}">
      <dsp:nvSpPr>
        <dsp:cNvPr id="0" name=""/>
        <dsp:cNvSpPr/>
      </dsp:nvSpPr>
      <dsp:spPr>
        <a:xfrm>
          <a:off x="1529573" y="717332"/>
          <a:ext cx="9415463" cy="1324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56" tIns="140156" rIns="140156" bIns="140156" numCol="1" spcCol="1270" anchor="ctr" anchorCtr="0">
          <a:noAutofit/>
        </a:bodyPr>
        <a:lstStyle/>
        <a:p>
          <a:pPr marL="0" lvl="0" indent="0" algn="l" defTabSz="933450">
            <a:lnSpc>
              <a:spcPct val="90000"/>
            </a:lnSpc>
            <a:spcBef>
              <a:spcPct val="0"/>
            </a:spcBef>
            <a:spcAft>
              <a:spcPct val="35000"/>
            </a:spcAft>
            <a:buNone/>
          </a:pPr>
          <a:r>
            <a:rPr lang="en-US" sz="2100" kern="1200"/>
            <a:t>A noninvasive way to measure the oxygen saturation. It works by reading the light reflected from your hemoglobin molecules that are saturated with oxygen. The expected range for healthy people is 95-100%.</a:t>
          </a:r>
        </a:p>
      </dsp:txBody>
      <dsp:txXfrm>
        <a:off x="1529573" y="717332"/>
        <a:ext cx="9415463" cy="1324306"/>
      </dsp:txXfrm>
    </dsp:sp>
    <dsp:sp modelId="{B6F0F796-4081-445C-9C4A-A9817E0EED14}">
      <dsp:nvSpPr>
        <dsp:cNvPr id="0" name=""/>
        <dsp:cNvSpPr/>
      </dsp:nvSpPr>
      <dsp:spPr>
        <a:xfrm>
          <a:off x="0" y="2372715"/>
          <a:ext cx="10945037" cy="13243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0B285-4B70-4965-8963-FDD8B6111944}">
      <dsp:nvSpPr>
        <dsp:cNvPr id="0" name=""/>
        <dsp:cNvSpPr/>
      </dsp:nvSpPr>
      <dsp:spPr>
        <a:xfrm>
          <a:off x="400602" y="2670684"/>
          <a:ext cx="728368" cy="728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CCF33-FC01-4861-8916-87ECEEDAB037}">
      <dsp:nvSpPr>
        <dsp:cNvPr id="0" name=""/>
        <dsp:cNvSpPr/>
      </dsp:nvSpPr>
      <dsp:spPr>
        <a:xfrm>
          <a:off x="1529573" y="2372715"/>
          <a:ext cx="9415463" cy="1324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56" tIns="140156" rIns="140156" bIns="140156" numCol="1" spcCol="1270" anchor="ctr" anchorCtr="0">
          <a:noAutofit/>
        </a:bodyPr>
        <a:lstStyle/>
        <a:p>
          <a:pPr marL="0" lvl="0" indent="0" algn="l" defTabSz="933450">
            <a:lnSpc>
              <a:spcPct val="90000"/>
            </a:lnSpc>
            <a:spcBef>
              <a:spcPct val="0"/>
            </a:spcBef>
            <a:spcAft>
              <a:spcPct val="35000"/>
            </a:spcAft>
            <a:buNone/>
          </a:pPr>
          <a:r>
            <a:rPr lang="en-US" sz="2100" kern="1200"/>
            <a:t>To get the best reading attach the sensor to fingers, toes, earlobes, the bridge of the nose. </a:t>
          </a:r>
        </a:p>
      </dsp:txBody>
      <dsp:txXfrm>
        <a:off x="1529573" y="2372715"/>
        <a:ext cx="9415463" cy="13243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9FA40-444F-4FB8-B6F1-150D9FBF2BE5}"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3DB13-9B66-499A-A7DE-6A8F2887E6E2}" type="slidenum">
              <a:rPr lang="en-US" smtClean="0"/>
              <a:t>‹#›</a:t>
            </a:fld>
            <a:endParaRPr lang="en-US"/>
          </a:p>
        </p:txBody>
      </p:sp>
    </p:spTree>
    <p:extLst>
      <p:ext uri="{BB962C8B-B14F-4D97-AF65-F5344CB8AC3E}">
        <p14:creationId xmlns:p14="http://schemas.microsoft.com/office/powerpoint/2010/main" val="269080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53DB13-9B66-499A-A7DE-6A8F2887E6E2}" type="slidenum">
              <a:rPr lang="en-US" smtClean="0"/>
              <a:t>4</a:t>
            </a:fld>
            <a:endParaRPr lang="en-US"/>
          </a:p>
        </p:txBody>
      </p:sp>
    </p:spTree>
    <p:extLst>
      <p:ext uri="{BB962C8B-B14F-4D97-AF65-F5344CB8AC3E}">
        <p14:creationId xmlns:p14="http://schemas.microsoft.com/office/powerpoint/2010/main" val="218593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3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5/29/2025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9045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5/29/2025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3649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323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5/29/2025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402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4768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749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4168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970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0719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1022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5948199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liquid art">
            <a:extLst>
              <a:ext uri="{FF2B5EF4-FFF2-40B4-BE49-F238E27FC236}">
                <a16:creationId xmlns:a16="http://schemas.microsoft.com/office/drawing/2014/main" id="{76B5B8AA-D626-3F91-8194-C3A75D00C672}"/>
              </a:ext>
            </a:extLst>
          </p:cNvPr>
          <p:cNvPicPr>
            <a:picLocks noChangeAspect="1"/>
          </p:cNvPicPr>
          <p:nvPr/>
        </p:nvPicPr>
        <p:blipFill>
          <a:blip r:embed="rId2">
            <a:alphaModFix amt="60000"/>
          </a:blip>
          <a:srcRect t="9708" b="9935"/>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4D42458A-3F28-0BC0-A0FE-76D087C5E26A}"/>
              </a:ext>
            </a:extLst>
          </p:cNvPr>
          <p:cNvSpPr>
            <a:spLocks noGrp="1"/>
          </p:cNvSpPr>
          <p:nvPr>
            <p:ph type="ctrTitle"/>
          </p:nvPr>
        </p:nvSpPr>
        <p:spPr>
          <a:xfrm>
            <a:off x="2301923" y="1482602"/>
            <a:ext cx="7588155" cy="2236264"/>
          </a:xfrm>
        </p:spPr>
        <p:txBody>
          <a:bodyPr>
            <a:normAutofit/>
          </a:bodyPr>
          <a:lstStyle/>
          <a:p>
            <a:r>
              <a:rPr lang="en-US" sz="5400">
                <a:solidFill>
                  <a:srgbClr val="FFFFFF"/>
                </a:solidFill>
              </a:rPr>
              <a:t>Vital Signs</a:t>
            </a:r>
          </a:p>
        </p:txBody>
      </p:sp>
      <p:sp>
        <p:nvSpPr>
          <p:cNvPr id="3" name="Subtitle 2">
            <a:extLst>
              <a:ext uri="{FF2B5EF4-FFF2-40B4-BE49-F238E27FC236}">
                <a16:creationId xmlns:a16="http://schemas.microsoft.com/office/drawing/2014/main" id="{F5540E26-64FD-05A1-E327-FFCF705547BE}"/>
              </a:ext>
            </a:extLst>
          </p:cNvPr>
          <p:cNvSpPr>
            <a:spLocks noGrp="1"/>
          </p:cNvSpPr>
          <p:nvPr>
            <p:ph type="subTitle" idx="1"/>
          </p:nvPr>
        </p:nvSpPr>
        <p:spPr>
          <a:xfrm>
            <a:off x="2301923" y="3793937"/>
            <a:ext cx="7588155" cy="1414091"/>
          </a:xfrm>
        </p:spPr>
        <p:txBody>
          <a:bodyPr>
            <a:normAutofit/>
          </a:bodyPr>
          <a:lstStyle/>
          <a:p>
            <a:r>
              <a:rPr lang="en-US" sz="2200" dirty="0">
                <a:solidFill>
                  <a:srgbClr val="FFFFFF"/>
                </a:solidFill>
              </a:rPr>
              <a:t>By Beth Neyen MSN, RN, CMSRN, CHSE</a:t>
            </a:r>
          </a:p>
        </p:txBody>
      </p:sp>
    </p:spTree>
    <p:extLst>
      <p:ext uri="{BB962C8B-B14F-4D97-AF65-F5344CB8AC3E}">
        <p14:creationId xmlns:p14="http://schemas.microsoft.com/office/powerpoint/2010/main" val="6327038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C210F-1825-789F-33E5-649092E2E1CE}"/>
              </a:ext>
            </a:extLst>
          </p:cNvPr>
          <p:cNvSpPr>
            <a:spLocks noGrp="1"/>
          </p:cNvSpPr>
          <p:nvPr>
            <p:ph type="title"/>
          </p:nvPr>
        </p:nvSpPr>
        <p:spPr>
          <a:xfrm>
            <a:off x="7123007" y="603501"/>
            <a:ext cx="4361693" cy="1527049"/>
          </a:xfrm>
        </p:spPr>
        <p:txBody>
          <a:bodyPr anchor="b">
            <a:normAutofit/>
          </a:bodyPr>
          <a:lstStyle/>
          <a:p>
            <a:r>
              <a:rPr lang="en-US" dirty="0"/>
              <a:t>Pain</a:t>
            </a:r>
          </a:p>
        </p:txBody>
      </p:sp>
      <p:pic>
        <p:nvPicPr>
          <p:cNvPr id="5" name="Content Placeholder 4" descr="Person holding red heat pack">
            <a:extLst>
              <a:ext uri="{FF2B5EF4-FFF2-40B4-BE49-F238E27FC236}">
                <a16:creationId xmlns:a16="http://schemas.microsoft.com/office/drawing/2014/main" id="{8721EAE1-EE16-333A-371E-FC72FEDF8E4F}"/>
              </a:ext>
            </a:extLst>
          </p:cNvPr>
          <p:cNvPicPr>
            <a:picLocks noChangeAspect="1"/>
          </p:cNvPicPr>
          <p:nvPr/>
        </p:nvPicPr>
        <p:blipFill>
          <a:blip r:embed="rId2">
            <a:extLst>
              <a:ext uri="{28A0092B-C50C-407E-A947-70E740481C1C}">
                <a14:useLocalDpi xmlns:a14="http://schemas.microsoft.com/office/drawing/2010/main" val="0"/>
              </a:ext>
            </a:extLst>
          </a:blip>
          <a:srcRect l="22768" r="13805" b="1"/>
          <a:stretch>
            <a:fillRect/>
          </a:stretch>
        </p:blipFill>
        <p:spPr>
          <a:xfrm>
            <a:off x="1" y="10"/>
            <a:ext cx="6373368" cy="6857990"/>
          </a:xfrm>
          <a:prstGeom prst="rect">
            <a:avLst/>
          </a:prstGeom>
        </p:spPr>
      </p:pic>
      <p:sp>
        <p:nvSpPr>
          <p:cNvPr id="9" name="Content Placeholder 8">
            <a:extLst>
              <a:ext uri="{FF2B5EF4-FFF2-40B4-BE49-F238E27FC236}">
                <a16:creationId xmlns:a16="http://schemas.microsoft.com/office/drawing/2014/main" id="{ED638F79-1D89-A112-3E0C-480654C889FE}"/>
              </a:ext>
            </a:extLst>
          </p:cNvPr>
          <p:cNvSpPr>
            <a:spLocks noGrp="1"/>
          </p:cNvSpPr>
          <p:nvPr>
            <p:ph idx="1"/>
          </p:nvPr>
        </p:nvSpPr>
        <p:spPr>
          <a:xfrm>
            <a:off x="7123007" y="2212846"/>
            <a:ext cx="4361693" cy="4096514"/>
          </a:xfrm>
        </p:spPr>
        <p:txBody>
          <a:bodyPr>
            <a:normAutofit/>
          </a:bodyPr>
          <a:lstStyle/>
          <a:p>
            <a:r>
              <a:rPr lang="en-US" sz="1800" dirty="0"/>
              <a:t>Often considered the 5</a:t>
            </a:r>
            <a:r>
              <a:rPr lang="en-US" sz="1800" baseline="30000" dirty="0"/>
              <a:t>th</a:t>
            </a:r>
            <a:r>
              <a:rPr lang="en-US" sz="1800" dirty="0"/>
              <a:t> vital sign. Pain can affect your physical, emotional and mental well being.</a:t>
            </a:r>
          </a:p>
          <a:p>
            <a:r>
              <a:rPr lang="en-US" sz="1800" dirty="0"/>
              <a:t>We need to manage pain as quickly as possible so they can do their activities of daily living</a:t>
            </a:r>
          </a:p>
          <a:p>
            <a:r>
              <a:rPr lang="en-US" sz="1800" dirty="0"/>
              <a:t>Tools we use- Numeric, Cries, Faces, </a:t>
            </a:r>
            <a:r>
              <a:rPr lang="en-US" sz="1800" dirty="0" err="1"/>
              <a:t>Oucher</a:t>
            </a:r>
            <a:endParaRPr lang="en-US" sz="1800" dirty="0"/>
          </a:p>
        </p:txBody>
      </p:sp>
    </p:spTree>
    <p:extLst>
      <p:ext uri="{BB962C8B-B14F-4D97-AF65-F5344CB8AC3E}">
        <p14:creationId xmlns:p14="http://schemas.microsoft.com/office/powerpoint/2010/main" val="72829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44B2-1A57-0114-6E39-AD2C0203A677}"/>
              </a:ext>
            </a:extLst>
          </p:cNvPr>
          <p:cNvSpPr>
            <a:spLocks noGrp="1"/>
          </p:cNvSpPr>
          <p:nvPr>
            <p:ph type="title"/>
          </p:nvPr>
        </p:nvSpPr>
        <p:spPr/>
        <p:txBody>
          <a:bodyPr/>
          <a:lstStyle/>
          <a:p>
            <a:r>
              <a:rPr lang="en-US" dirty="0"/>
              <a:t>Why do nurses check these, what do they tell us? </a:t>
            </a:r>
          </a:p>
        </p:txBody>
      </p:sp>
      <p:graphicFrame>
        <p:nvGraphicFramePr>
          <p:cNvPr id="4" name="Content Placeholder 3">
            <a:extLst>
              <a:ext uri="{FF2B5EF4-FFF2-40B4-BE49-F238E27FC236}">
                <a16:creationId xmlns:a16="http://schemas.microsoft.com/office/drawing/2014/main" id="{E6632096-1C28-81F0-0C44-15DBE583E530}"/>
              </a:ext>
            </a:extLst>
          </p:cNvPr>
          <p:cNvGraphicFramePr>
            <a:graphicFrameLocks noGrp="1"/>
          </p:cNvGraphicFramePr>
          <p:nvPr>
            <p:ph idx="1"/>
            <p:extLst>
              <p:ext uri="{D42A27DB-BD31-4B8C-83A1-F6EECF244321}">
                <p14:modId xmlns:p14="http://schemas.microsoft.com/office/powerpoint/2010/main" val="1924864381"/>
              </p:ext>
            </p:extLst>
          </p:nvPr>
        </p:nvGraphicFramePr>
        <p:xfrm>
          <a:off x="612775" y="2276475"/>
          <a:ext cx="10653714" cy="3867150"/>
        </p:xfrm>
        <a:graphic>
          <a:graphicData uri="http://schemas.openxmlformats.org/drawingml/2006/table">
            <a:tbl>
              <a:tblPr firstRow="1" firstCol="1" bandRow="1">
                <a:tableStyleId>{5C22544A-7EE6-4342-B048-85BDC9FD1C3A}</a:tableStyleId>
              </a:tblPr>
              <a:tblGrid>
                <a:gridCol w="3551238">
                  <a:extLst>
                    <a:ext uri="{9D8B030D-6E8A-4147-A177-3AD203B41FA5}">
                      <a16:colId xmlns:a16="http://schemas.microsoft.com/office/drawing/2014/main" val="1038033691"/>
                    </a:ext>
                  </a:extLst>
                </a:gridCol>
                <a:gridCol w="3551238">
                  <a:extLst>
                    <a:ext uri="{9D8B030D-6E8A-4147-A177-3AD203B41FA5}">
                      <a16:colId xmlns:a16="http://schemas.microsoft.com/office/drawing/2014/main" val="3790024365"/>
                    </a:ext>
                  </a:extLst>
                </a:gridCol>
                <a:gridCol w="3551238">
                  <a:extLst>
                    <a:ext uri="{9D8B030D-6E8A-4147-A177-3AD203B41FA5}">
                      <a16:colId xmlns:a16="http://schemas.microsoft.com/office/drawing/2014/main" val="603199957"/>
                    </a:ext>
                  </a:extLst>
                </a:gridCol>
              </a:tblGrid>
              <a:tr h="644525">
                <a:tc>
                  <a:txBody>
                    <a:bodyPr/>
                    <a:lstStyle/>
                    <a:p>
                      <a:pPr marL="0" marR="0" algn="ctr">
                        <a:lnSpc>
                          <a:spcPct val="115000"/>
                        </a:lnSpc>
                        <a:spcAft>
                          <a:spcPts val="800"/>
                        </a:spcAft>
                        <a:buNone/>
                      </a:pPr>
                      <a:r>
                        <a:rPr lang="en-US" sz="1200" kern="0">
                          <a:effectLst/>
                        </a:rPr>
                        <a:t>Vital Sign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200" kern="0">
                          <a:effectLst/>
                        </a:rPr>
                        <a:t>What It Measures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200" kern="0">
                          <a:effectLst/>
                        </a:rPr>
                        <a:t>Normal Range (Kids/Teens)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90487019"/>
                  </a:ext>
                </a:extLst>
              </a:tr>
              <a:tr h="644525">
                <a:tc>
                  <a:txBody>
                    <a:bodyPr/>
                    <a:lstStyle/>
                    <a:p>
                      <a:pPr marL="0" marR="0">
                        <a:lnSpc>
                          <a:spcPct val="115000"/>
                        </a:lnSpc>
                        <a:spcAft>
                          <a:spcPts val="800"/>
                        </a:spcAft>
                        <a:buNone/>
                      </a:pPr>
                      <a:r>
                        <a:rPr lang="en-US" sz="1200" kern="0">
                          <a:effectLst/>
                        </a:rPr>
                        <a:t>Blood Pressure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Force of blood in arteries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~100–120/60–80 mmHg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4729756"/>
                  </a:ext>
                </a:extLst>
              </a:tr>
              <a:tr h="644525">
                <a:tc>
                  <a:txBody>
                    <a:bodyPr/>
                    <a:lstStyle/>
                    <a:p>
                      <a:pPr marL="0" marR="0">
                        <a:lnSpc>
                          <a:spcPct val="115000"/>
                        </a:lnSpc>
                        <a:spcAft>
                          <a:spcPts val="800"/>
                        </a:spcAft>
                        <a:buNone/>
                      </a:pPr>
                      <a:r>
                        <a:rPr lang="en-US" sz="1200" kern="0">
                          <a:effectLst/>
                        </a:rPr>
                        <a:t>Heart Rate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dirty="0">
                          <a:effectLst/>
                        </a:rPr>
                        <a:t>Beats per minute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60–100 bpm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83433839"/>
                  </a:ext>
                </a:extLst>
              </a:tr>
              <a:tr h="644525">
                <a:tc>
                  <a:txBody>
                    <a:bodyPr/>
                    <a:lstStyle/>
                    <a:p>
                      <a:pPr marL="0" marR="0">
                        <a:lnSpc>
                          <a:spcPct val="115000"/>
                        </a:lnSpc>
                        <a:spcAft>
                          <a:spcPts val="800"/>
                        </a:spcAft>
                        <a:buNone/>
                      </a:pPr>
                      <a:r>
                        <a:rPr lang="en-US" sz="1200" kern="0">
                          <a:effectLst/>
                        </a:rPr>
                        <a:t>Respiratory Rate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Breaths per minute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12–20 breaths/min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32970768"/>
                  </a:ext>
                </a:extLst>
              </a:tr>
              <a:tr h="644525">
                <a:tc>
                  <a:txBody>
                    <a:bodyPr/>
                    <a:lstStyle/>
                    <a:p>
                      <a:pPr marL="0" marR="0">
                        <a:lnSpc>
                          <a:spcPct val="115000"/>
                        </a:lnSpc>
                        <a:spcAft>
                          <a:spcPts val="800"/>
                        </a:spcAft>
                        <a:buNone/>
                      </a:pPr>
                      <a:r>
                        <a:rPr lang="en-US" sz="1200" kern="0">
                          <a:effectLst/>
                        </a:rPr>
                        <a:t>Temperature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Body heat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97–99°F (36.1–37.2°C)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77931679"/>
                  </a:ext>
                </a:extLst>
              </a:tr>
              <a:tr h="644525">
                <a:tc>
                  <a:txBody>
                    <a:bodyPr/>
                    <a:lstStyle/>
                    <a:p>
                      <a:pPr marL="0" marR="0">
                        <a:lnSpc>
                          <a:spcPct val="115000"/>
                        </a:lnSpc>
                        <a:spcAft>
                          <a:spcPts val="800"/>
                        </a:spcAft>
                        <a:buNone/>
                      </a:pPr>
                      <a:r>
                        <a:rPr lang="en-US" sz="1200" kern="0">
                          <a:effectLst/>
                        </a:rPr>
                        <a:t>Pulse Oximetry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a:effectLst/>
                        </a:rPr>
                        <a:t>Oxygen in blood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0" dirty="0">
                          <a:effectLst/>
                        </a:rPr>
                        <a:t>95–100%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70518909"/>
                  </a:ext>
                </a:extLst>
              </a:tr>
            </a:tbl>
          </a:graphicData>
        </a:graphic>
      </p:graphicFrame>
    </p:spTree>
    <p:extLst>
      <p:ext uri="{BB962C8B-B14F-4D97-AF65-F5344CB8AC3E}">
        <p14:creationId xmlns:p14="http://schemas.microsoft.com/office/powerpoint/2010/main" val="188034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2491-4DB9-376B-FEE4-5411F22472F0}"/>
              </a:ext>
            </a:extLst>
          </p:cNvPr>
          <p:cNvSpPr>
            <a:spLocks noGrp="1"/>
          </p:cNvSpPr>
          <p:nvPr>
            <p:ph type="title"/>
          </p:nvPr>
        </p:nvSpPr>
        <p:spPr/>
        <p:txBody>
          <a:bodyPr/>
          <a:lstStyle/>
          <a:p>
            <a:r>
              <a:rPr lang="en-US" dirty="0"/>
              <a:t>Blood Pressure</a:t>
            </a:r>
          </a:p>
        </p:txBody>
      </p:sp>
      <p:pic>
        <p:nvPicPr>
          <p:cNvPr id="5" name="Content Placeholder 4" descr="Taking a child's blood pressure">
            <a:extLst>
              <a:ext uri="{FF2B5EF4-FFF2-40B4-BE49-F238E27FC236}">
                <a16:creationId xmlns:a16="http://schemas.microsoft.com/office/drawing/2014/main" id="{DF37B5E5-0212-30EF-5A7D-803A629C10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154" y="1716088"/>
            <a:ext cx="6888955" cy="4592637"/>
          </a:xfrm>
        </p:spPr>
      </p:pic>
    </p:spTree>
    <p:extLst>
      <p:ext uri="{BB962C8B-B14F-4D97-AF65-F5344CB8AC3E}">
        <p14:creationId xmlns:p14="http://schemas.microsoft.com/office/powerpoint/2010/main" val="198677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5A43-4150-DE70-4B7E-6C31D874D8F2}"/>
              </a:ext>
            </a:extLst>
          </p:cNvPr>
          <p:cNvSpPr>
            <a:spLocks noGrp="1"/>
          </p:cNvSpPr>
          <p:nvPr>
            <p:ph type="title"/>
          </p:nvPr>
        </p:nvSpPr>
        <p:spPr>
          <a:xfrm>
            <a:off x="612648" y="548640"/>
            <a:ext cx="10945037" cy="1133856"/>
          </a:xfrm>
        </p:spPr>
        <p:txBody>
          <a:bodyPr anchor="t">
            <a:normAutofit/>
          </a:bodyPr>
          <a:lstStyle/>
          <a:p>
            <a:r>
              <a:rPr lang="en-US" dirty="0"/>
              <a:t>Equipment</a:t>
            </a:r>
          </a:p>
        </p:txBody>
      </p:sp>
      <p:graphicFrame>
        <p:nvGraphicFramePr>
          <p:cNvPr id="5" name="Content Placeholder 2">
            <a:extLst>
              <a:ext uri="{FF2B5EF4-FFF2-40B4-BE49-F238E27FC236}">
                <a16:creationId xmlns:a16="http://schemas.microsoft.com/office/drawing/2014/main" id="{F580C680-454B-DDD8-383B-EE55F8BC5A82}"/>
              </a:ext>
            </a:extLst>
          </p:cNvPr>
          <p:cNvGraphicFramePr>
            <a:graphicFrameLocks noGrp="1"/>
          </p:cNvGraphicFramePr>
          <p:nvPr>
            <p:ph idx="1"/>
            <p:extLst>
              <p:ext uri="{D42A27DB-BD31-4B8C-83A1-F6EECF244321}">
                <p14:modId xmlns:p14="http://schemas.microsoft.com/office/powerpoint/2010/main" val="2557223540"/>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45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8755-86CE-409E-4212-1CEC4FDFD8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3C8B14-C545-93B9-9394-1A175F90E5B3}"/>
              </a:ext>
            </a:extLst>
          </p:cNvPr>
          <p:cNvSpPr>
            <a:spLocks noGrp="1"/>
          </p:cNvSpPr>
          <p:nvPr>
            <p:ph idx="1"/>
          </p:nvPr>
        </p:nvSpPr>
        <p:spPr>
          <a:xfrm>
            <a:off x="612647" y="905347"/>
            <a:ext cx="10653579" cy="5404013"/>
          </a:xfrm>
        </p:spPr>
        <p:txBody>
          <a:bodyPr>
            <a:normAutofit/>
          </a:bodyPr>
          <a:lstStyle/>
          <a:p>
            <a:r>
              <a:rPr lang="en-US" sz="3200" dirty="0"/>
              <a:t>Blood pressure is the force that blood exerts against the vessel wall. We listen for the sound or beat. When we first hear it, this is the top number of the blood pressure or the Systole. When we last hear the beat, this is the bottom number or Diastole.</a:t>
            </a:r>
          </a:p>
          <a:p>
            <a:r>
              <a:rPr lang="en-US" sz="3200" dirty="0"/>
              <a:t>Normal range for BP is  90-120/60-80</a:t>
            </a:r>
          </a:p>
          <a:p>
            <a:r>
              <a:rPr lang="en-US" sz="3200" dirty="0"/>
              <a:t>Let's Practice </a:t>
            </a:r>
            <a:r>
              <a:rPr lang="en-US" sz="3200" dirty="0">
                <a:sym typeface="Wingdings" panose="05000000000000000000" pitchFamily="2" charset="2"/>
              </a:rPr>
              <a:t> </a:t>
            </a:r>
            <a:endParaRPr lang="en-US" sz="3200" dirty="0"/>
          </a:p>
        </p:txBody>
      </p:sp>
    </p:spTree>
    <p:extLst>
      <p:ext uri="{BB962C8B-B14F-4D97-AF65-F5344CB8AC3E}">
        <p14:creationId xmlns:p14="http://schemas.microsoft.com/office/powerpoint/2010/main" val="13250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9E3FC-A197-3D61-FA79-0DB2A0E83FC9}"/>
              </a:ext>
            </a:extLst>
          </p:cNvPr>
          <p:cNvSpPr>
            <a:spLocks noGrp="1"/>
          </p:cNvSpPr>
          <p:nvPr>
            <p:ph type="title"/>
          </p:nvPr>
        </p:nvSpPr>
        <p:spPr>
          <a:xfrm>
            <a:off x="612648" y="600074"/>
            <a:ext cx="6035040" cy="1529932"/>
          </a:xfrm>
        </p:spPr>
        <p:txBody>
          <a:bodyPr anchor="b">
            <a:normAutofit/>
          </a:bodyPr>
          <a:lstStyle/>
          <a:p>
            <a:r>
              <a:rPr lang="en-US" dirty="0"/>
              <a:t>Heart Rate</a:t>
            </a:r>
          </a:p>
        </p:txBody>
      </p:sp>
      <p:sp>
        <p:nvSpPr>
          <p:cNvPr id="3" name="Content Placeholder 2">
            <a:extLst>
              <a:ext uri="{FF2B5EF4-FFF2-40B4-BE49-F238E27FC236}">
                <a16:creationId xmlns:a16="http://schemas.microsoft.com/office/drawing/2014/main" id="{F67FB007-ECF4-CCD3-BD2C-9F5C580C5EB9}"/>
              </a:ext>
            </a:extLst>
          </p:cNvPr>
          <p:cNvSpPr>
            <a:spLocks noGrp="1"/>
          </p:cNvSpPr>
          <p:nvPr>
            <p:ph idx="1"/>
          </p:nvPr>
        </p:nvSpPr>
        <p:spPr>
          <a:xfrm>
            <a:off x="612647" y="2212848"/>
            <a:ext cx="6035041" cy="4096512"/>
          </a:xfrm>
        </p:spPr>
        <p:txBody>
          <a:bodyPr>
            <a:normAutofit/>
          </a:bodyPr>
          <a:lstStyle/>
          <a:p>
            <a:r>
              <a:rPr lang="en-US" sz="1800"/>
              <a:t>Auscultate- use stethoscope to listen to the heartbeat. Normal sound is S1 and S2 (lub/dub)</a:t>
            </a:r>
          </a:p>
          <a:p>
            <a:r>
              <a:rPr lang="en-US" sz="1800"/>
              <a:t>Palpate- use your fingers to push and find the heartbeat. </a:t>
            </a:r>
          </a:p>
          <a:p>
            <a:pPr lvl="1"/>
            <a:r>
              <a:rPr lang="en-US" dirty="0"/>
              <a:t>Radial- wrist</a:t>
            </a:r>
          </a:p>
          <a:p>
            <a:pPr lvl="1"/>
            <a:r>
              <a:rPr lang="en-US" dirty="0"/>
              <a:t>Carotid- neck</a:t>
            </a:r>
          </a:p>
          <a:p>
            <a:r>
              <a:rPr lang="en-US" sz="1800"/>
              <a:t>Normal heart rate is 60-100 beats per minute</a:t>
            </a:r>
          </a:p>
          <a:p>
            <a:endParaRPr lang="en-US" sz="1800"/>
          </a:p>
          <a:p>
            <a:r>
              <a:rPr lang="en-US" sz="1800"/>
              <a:t>Let's Practice </a:t>
            </a:r>
            <a:r>
              <a:rPr lang="en-US" sz="1800">
                <a:sym typeface="Wingdings" panose="05000000000000000000" pitchFamily="2" charset="2"/>
              </a:rPr>
              <a:t> </a:t>
            </a:r>
            <a:endParaRPr lang="en-US" sz="1800"/>
          </a:p>
        </p:txBody>
      </p:sp>
      <p:pic>
        <p:nvPicPr>
          <p:cNvPr id="5" name="Picture 4" descr="A stethoscope formed in a heart">
            <a:extLst>
              <a:ext uri="{FF2B5EF4-FFF2-40B4-BE49-F238E27FC236}">
                <a16:creationId xmlns:a16="http://schemas.microsoft.com/office/drawing/2014/main" id="{8F3CFCB9-CE7A-B50C-12B3-DD04025EE972}"/>
              </a:ext>
            </a:extLst>
          </p:cNvPr>
          <p:cNvPicPr>
            <a:picLocks noChangeAspect="1"/>
          </p:cNvPicPr>
          <p:nvPr/>
        </p:nvPicPr>
        <p:blipFill>
          <a:blip r:embed="rId2"/>
          <a:srcRect l="20811" r="33608"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40845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192C-201E-ADE3-98D0-419A3E276A54}"/>
              </a:ext>
            </a:extLst>
          </p:cNvPr>
          <p:cNvSpPr>
            <a:spLocks noGrp="1"/>
          </p:cNvSpPr>
          <p:nvPr>
            <p:ph type="title"/>
          </p:nvPr>
        </p:nvSpPr>
        <p:spPr/>
        <p:txBody>
          <a:bodyPr/>
          <a:lstStyle/>
          <a:p>
            <a:r>
              <a:rPr lang="en-US" dirty="0"/>
              <a:t>Respirations</a:t>
            </a:r>
          </a:p>
        </p:txBody>
      </p:sp>
      <p:sp>
        <p:nvSpPr>
          <p:cNvPr id="3" name="Content Placeholder 2">
            <a:extLst>
              <a:ext uri="{FF2B5EF4-FFF2-40B4-BE49-F238E27FC236}">
                <a16:creationId xmlns:a16="http://schemas.microsoft.com/office/drawing/2014/main" id="{C9AD0DD5-D022-B7CA-C8ED-AC8FDCCB2473}"/>
              </a:ext>
            </a:extLst>
          </p:cNvPr>
          <p:cNvSpPr>
            <a:spLocks noGrp="1"/>
          </p:cNvSpPr>
          <p:nvPr>
            <p:ph idx="1"/>
          </p:nvPr>
        </p:nvSpPr>
        <p:spPr/>
        <p:txBody>
          <a:bodyPr/>
          <a:lstStyle/>
          <a:p>
            <a:r>
              <a:rPr lang="en-US" dirty="0"/>
              <a:t>Two phases of breathing</a:t>
            </a:r>
          </a:p>
          <a:p>
            <a:pPr lvl="1"/>
            <a:r>
              <a:rPr lang="en-US" dirty="0"/>
              <a:t>Inspiration</a:t>
            </a:r>
          </a:p>
          <a:p>
            <a:pPr lvl="1"/>
            <a:r>
              <a:rPr lang="en-US" dirty="0"/>
              <a:t>Expiration</a:t>
            </a:r>
          </a:p>
          <a:p>
            <a:pPr lvl="1"/>
            <a:endParaRPr lang="en-US" dirty="0"/>
          </a:p>
          <a:p>
            <a:pPr lvl="1"/>
            <a:r>
              <a:rPr lang="en-US" dirty="0"/>
              <a:t>Assess the rate, depth and rhythm of respirations</a:t>
            </a:r>
          </a:p>
          <a:p>
            <a:pPr lvl="1"/>
            <a:r>
              <a:rPr lang="en-US" dirty="0"/>
              <a:t>Normal range for respirations is 12-20 breaths per minute</a:t>
            </a:r>
          </a:p>
          <a:p>
            <a:pPr lvl="1"/>
            <a:endParaRPr lang="en-US" dirty="0"/>
          </a:p>
          <a:p>
            <a:pPr lvl="1"/>
            <a:r>
              <a:rPr lang="en-US" dirty="0"/>
              <a:t>You need to count the in/out as 1 breath</a:t>
            </a:r>
          </a:p>
          <a:p>
            <a:pPr lvl="1"/>
            <a:endParaRPr lang="en-US" dirty="0"/>
          </a:p>
          <a:p>
            <a:pPr lvl="1"/>
            <a:r>
              <a:rPr lang="en-US" dirty="0"/>
              <a:t>Let's practice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48598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CAFC9-BFEF-83BF-49F1-DA197F5E3683}"/>
              </a:ext>
            </a:extLst>
          </p:cNvPr>
          <p:cNvSpPr>
            <a:spLocks noGrp="1"/>
          </p:cNvSpPr>
          <p:nvPr>
            <p:ph type="title"/>
          </p:nvPr>
        </p:nvSpPr>
        <p:spPr>
          <a:xfrm>
            <a:off x="612649" y="548639"/>
            <a:ext cx="3494314" cy="5786638"/>
          </a:xfrm>
        </p:spPr>
        <p:txBody>
          <a:bodyPr anchor="t">
            <a:normAutofit/>
          </a:bodyPr>
          <a:lstStyle/>
          <a:p>
            <a:r>
              <a:rPr lang="en-US" dirty="0"/>
              <a:t>Temperature</a:t>
            </a:r>
          </a:p>
        </p:txBody>
      </p:sp>
      <p:graphicFrame>
        <p:nvGraphicFramePr>
          <p:cNvPr id="5" name="Content Placeholder 2">
            <a:extLst>
              <a:ext uri="{FF2B5EF4-FFF2-40B4-BE49-F238E27FC236}">
                <a16:creationId xmlns:a16="http://schemas.microsoft.com/office/drawing/2014/main" id="{A879E1B8-3689-707E-4B47-5B578EFC068E}"/>
              </a:ext>
            </a:extLst>
          </p:cNvPr>
          <p:cNvGraphicFramePr>
            <a:graphicFrameLocks noGrp="1"/>
          </p:cNvGraphicFramePr>
          <p:nvPr>
            <p:ph idx="1"/>
            <p:extLst>
              <p:ext uri="{D42A27DB-BD31-4B8C-83A1-F6EECF244321}">
                <p14:modId xmlns:p14="http://schemas.microsoft.com/office/powerpoint/2010/main" val="3124633778"/>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02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A0B1E-B250-5DAB-D02C-BE79F5B71746}"/>
              </a:ext>
            </a:extLst>
          </p:cNvPr>
          <p:cNvSpPr>
            <a:spLocks noGrp="1"/>
          </p:cNvSpPr>
          <p:nvPr>
            <p:ph type="title"/>
          </p:nvPr>
        </p:nvSpPr>
        <p:spPr>
          <a:xfrm>
            <a:off x="612648" y="548640"/>
            <a:ext cx="10945037" cy="1133856"/>
          </a:xfrm>
        </p:spPr>
        <p:txBody>
          <a:bodyPr anchor="t">
            <a:normAutofit/>
          </a:bodyPr>
          <a:lstStyle/>
          <a:p>
            <a:r>
              <a:rPr lang="en-US" dirty="0"/>
              <a:t>Pulse Oximetry</a:t>
            </a:r>
          </a:p>
        </p:txBody>
      </p:sp>
      <p:graphicFrame>
        <p:nvGraphicFramePr>
          <p:cNvPr id="5" name="Content Placeholder 2">
            <a:extLst>
              <a:ext uri="{FF2B5EF4-FFF2-40B4-BE49-F238E27FC236}">
                <a16:creationId xmlns:a16="http://schemas.microsoft.com/office/drawing/2014/main" id="{88643BE0-DE64-17F5-B16A-40C683B6E1D2}"/>
              </a:ext>
            </a:extLst>
          </p:cNvPr>
          <p:cNvGraphicFramePr>
            <a:graphicFrameLocks noGrp="1"/>
          </p:cNvGraphicFramePr>
          <p:nvPr>
            <p:ph idx="1"/>
            <p:extLst>
              <p:ext uri="{D42A27DB-BD31-4B8C-83A1-F6EECF244321}">
                <p14:modId xmlns:p14="http://schemas.microsoft.com/office/powerpoint/2010/main" val="2991287252"/>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14381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TotalTime>
  <Words>465</Words>
  <Application>Microsoft Office PowerPoint</Application>
  <PresentationFormat>Widescreen</PresentationFormat>
  <Paragraphs>68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Neue Haas Grotesk Text Pro</vt:lpstr>
      <vt:lpstr>Wingdings</vt:lpstr>
      <vt:lpstr>VanillaVTI</vt:lpstr>
      <vt:lpstr>Vital Signs</vt:lpstr>
      <vt:lpstr>Why do nurses check these, what do they tell us? </vt:lpstr>
      <vt:lpstr>Blood Pressure</vt:lpstr>
      <vt:lpstr>Equipment</vt:lpstr>
      <vt:lpstr>PowerPoint Presentation</vt:lpstr>
      <vt:lpstr>Heart Rate</vt:lpstr>
      <vt:lpstr>Respirations</vt:lpstr>
      <vt:lpstr>Temperature</vt:lpstr>
      <vt:lpstr>Pulse Oximetry</vt:lpstr>
      <vt:lpstr>Pain</vt:lpstr>
    </vt:vector>
  </TitlesOfParts>
  <Company>University of Dubuque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Neyen</dc:creator>
  <cp:lastModifiedBy>Beth Neyen</cp:lastModifiedBy>
  <cp:revision>1</cp:revision>
  <dcterms:created xsi:type="dcterms:W3CDTF">2025-05-29T16:44:54Z</dcterms:created>
  <dcterms:modified xsi:type="dcterms:W3CDTF">2025-05-29T19:58:16Z</dcterms:modified>
</cp:coreProperties>
</file>