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6" d="100"/>
          <a:sy n="66" d="100"/>
        </p:scale>
        <p:origin x="62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EA67E988-5919-57BB-C7DE-D3EAD38A3045}"/>
              </a:ext>
              <a:ext uri="{C183D7F6-B498-43B3-948B-1728B52AA6E4}">
                <adec:decorative xmlns:adec="http://schemas.microsoft.com/office/drawing/2017/decorative" val="1"/>
              </a:ext>
            </a:extLst>
          </p:cNvPr>
          <p:cNvSpPr/>
          <p:nvPr/>
        </p:nvSpPr>
        <p:spPr>
          <a:xfrm>
            <a:off x="517870" y="6209925"/>
            <a:ext cx="11155680" cy="45719"/>
          </a:xfrm>
          <a:custGeom>
            <a:avLst/>
            <a:gdLst>
              <a:gd name="connsiteX0" fmla="*/ 0 w 8715708"/>
              <a:gd name="connsiteY0" fmla="*/ 0 h 45719"/>
              <a:gd name="connsiteX1" fmla="*/ 3694525 w 8715708"/>
              <a:gd name="connsiteY1" fmla="*/ 0 h 45719"/>
              <a:gd name="connsiteX2" fmla="*/ 5021183 w 8715708"/>
              <a:gd name="connsiteY2" fmla="*/ 0 h 45719"/>
              <a:gd name="connsiteX3" fmla="*/ 8715708 w 8715708"/>
              <a:gd name="connsiteY3" fmla="*/ 0 h 45719"/>
              <a:gd name="connsiteX4" fmla="*/ 8715708 w 8715708"/>
              <a:gd name="connsiteY4" fmla="*/ 45719 h 45719"/>
              <a:gd name="connsiteX5" fmla="*/ 5021183 w 8715708"/>
              <a:gd name="connsiteY5" fmla="*/ 45719 h 45719"/>
              <a:gd name="connsiteX6" fmla="*/ 3694525 w 8715708"/>
              <a:gd name="connsiteY6" fmla="*/ 45719 h 45719"/>
              <a:gd name="connsiteX7" fmla="*/ 0 w 8715708"/>
              <a:gd name="connsiteY7" fmla="*/ 45719 h 45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5708" h="45719">
                <a:moveTo>
                  <a:pt x="0" y="0"/>
                </a:moveTo>
                <a:lnTo>
                  <a:pt x="3694525" y="0"/>
                </a:lnTo>
                <a:lnTo>
                  <a:pt x="5021183" y="0"/>
                </a:lnTo>
                <a:lnTo>
                  <a:pt x="8715708" y="0"/>
                </a:lnTo>
                <a:lnTo>
                  <a:pt x="8715708" y="45719"/>
                </a:lnTo>
                <a:lnTo>
                  <a:pt x="5021183" y="45719"/>
                </a:lnTo>
                <a:lnTo>
                  <a:pt x="3694525" y="45719"/>
                </a:lnTo>
                <a:lnTo>
                  <a:pt x="0" y="4571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B2327B2-BA4B-2C04-0751-5CB63D4AA425}"/>
              </a:ext>
            </a:extLst>
          </p:cNvPr>
          <p:cNvSpPr>
            <a:spLocks noGrp="1"/>
          </p:cNvSpPr>
          <p:nvPr>
            <p:ph type="ctrTitle"/>
          </p:nvPr>
        </p:nvSpPr>
        <p:spPr>
          <a:xfrm>
            <a:off x="521208" y="978408"/>
            <a:ext cx="11155680" cy="3429000"/>
          </a:xfrm>
        </p:spPr>
        <p:txBody>
          <a:bodyPr anchor="t">
            <a:normAutofit/>
          </a:bodyPr>
          <a:lstStyle>
            <a:lvl1pPr algn="l">
              <a:defRPr sz="7200"/>
            </a:lvl1pPr>
          </a:lstStyle>
          <a:p>
            <a:r>
              <a:rPr lang="en-US" dirty="0"/>
              <a:t>Click to edit Master title style</a:t>
            </a:r>
          </a:p>
        </p:txBody>
      </p:sp>
      <p:sp>
        <p:nvSpPr>
          <p:cNvPr id="3" name="Subtitle 2">
            <a:extLst>
              <a:ext uri="{FF2B5EF4-FFF2-40B4-BE49-F238E27FC236}">
                <a16:creationId xmlns:a16="http://schemas.microsoft.com/office/drawing/2014/main" id="{E7201176-DC7A-4C3D-3D8F-352526DA7B5D}"/>
              </a:ext>
            </a:extLst>
          </p:cNvPr>
          <p:cNvSpPr>
            <a:spLocks noGrp="1"/>
          </p:cNvSpPr>
          <p:nvPr>
            <p:ph type="subTitle" idx="1"/>
          </p:nvPr>
        </p:nvSpPr>
        <p:spPr>
          <a:xfrm>
            <a:off x="521208" y="4480560"/>
            <a:ext cx="7104888" cy="1399032"/>
          </a:xfrm>
        </p:spPr>
        <p:txBody>
          <a:bodyPr anchor="b">
            <a:normAutofit/>
          </a:bodyPr>
          <a:lstStyle>
            <a:lvl1pPr marL="0" indent="0" algn="l">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7DC221-9A2E-7459-102F-C3CFB27CC389}"/>
              </a:ext>
            </a:extLst>
          </p:cNvPr>
          <p:cNvSpPr>
            <a:spLocks noGrp="1"/>
          </p:cNvSpPr>
          <p:nvPr>
            <p:ph type="dt" sz="half" idx="10"/>
          </p:nvPr>
        </p:nvSpPr>
        <p:spPr/>
        <p:txBody>
          <a:bodyPr/>
          <a:lstStyle/>
          <a:p>
            <a:fld id="{E80C50CD-E178-4744-9B35-B2F624D6C5E9}" type="datetimeFigureOut">
              <a:rPr lang="en-US" smtClean="0"/>
              <a:t>5/27/2025</a:t>
            </a:fld>
            <a:endParaRPr lang="en-US"/>
          </a:p>
        </p:txBody>
      </p:sp>
      <p:sp>
        <p:nvSpPr>
          <p:cNvPr id="5" name="Footer Placeholder 4">
            <a:extLst>
              <a:ext uri="{FF2B5EF4-FFF2-40B4-BE49-F238E27FC236}">
                <a16:creationId xmlns:a16="http://schemas.microsoft.com/office/drawing/2014/main" id="{A5020671-6F7D-3A03-EEC1-661A87F96F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53D3A-E0F9-8386-2A6C-96671FBB15A5}"/>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514129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36771-E72D-FAD8-771E-3E196DD2E1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5BB827-257D-60D9-792F-E695900429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5D2E7-C856-F78A-E88C-375474982A5F}"/>
              </a:ext>
            </a:extLst>
          </p:cNvPr>
          <p:cNvSpPr>
            <a:spLocks noGrp="1"/>
          </p:cNvSpPr>
          <p:nvPr>
            <p:ph type="dt" sz="half" idx="10"/>
          </p:nvPr>
        </p:nvSpPr>
        <p:spPr/>
        <p:txBody>
          <a:bodyPr/>
          <a:lstStyle/>
          <a:p>
            <a:fld id="{E80C50CD-E178-4744-9B35-B2F624D6C5E9}" type="datetimeFigureOut">
              <a:rPr lang="en-US" smtClean="0"/>
              <a:t>5/27/2025</a:t>
            </a:fld>
            <a:endParaRPr lang="en-US"/>
          </a:p>
        </p:txBody>
      </p:sp>
      <p:sp>
        <p:nvSpPr>
          <p:cNvPr id="5" name="Footer Placeholder 4">
            <a:extLst>
              <a:ext uri="{FF2B5EF4-FFF2-40B4-BE49-F238E27FC236}">
                <a16:creationId xmlns:a16="http://schemas.microsoft.com/office/drawing/2014/main" id="{0FDAB289-9591-51C9-9E3C-B6F2ACC6A6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FE037C-790D-7442-8E43-D2740B3952B1}"/>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615219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635151-A38B-3766-6A32-FF1DF7687D9F}"/>
              </a:ext>
            </a:extLst>
          </p:cNvPr>
          <p:cNvSpPr>
            <a:spLocks noGrp="1"/>
          </p:cNvSpPr>
          <p:nvPr>
            <p:ph type="title" orient="vert"/>
          </p:nvPr>
        </p:nvSpPr>
        <p:spPr>
          <a:xfrm>
            <a:off x="8659368" y="978408"/>
            <a:ext cx="2551176" cy="536752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33D132D1-640C-FB9A-AD6F-D845738349F6}"/>
              </a:ext>
            </a:extLst>
          </p:cNvPr>
          <p:cNvSpPr>
            <a:spLocks noGrp="1"/>
          </p:cNvSpPr>
          <p:nvPr>
            <p:ph type="body" orient="vert" idx="1"/>
          </p:nvPr>
        </p:nvSpPr>
        <p:spPr>
          <a:xfrm>
            <a:off x="521208" y="978408"/>
            <a:ext cx="8010144" cy="53675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955F80A-4BA7-8ED8-9A62-B92194272620}"/>
              </a:ext>
            </a:extLst>
          </p:cNvPr>
          <p:cNvSpPr>
            <a:spLocks noGrp="1"/>
          </p:cNvSpPr>
          <p:nvPr>
            <p:ph type="dt" sz="half" idx="10"/>
          </p:nvPr>
        </p:nvSpPr>
        <p:spPr/>
        <p:txBody>
          <a:bodyPr/>
          <a:lstStyle/>
          <a:p>
            <a:fld id="{E80C50CD-E178-4744-9B35-B2F624D6C5E9}" type="datetimeFigureOut">
              <a:rPr lang="en-US" smtClean="0"/>
              <a:t>5/27/2025</a:t>
            </a:fld>
            <a:endParaRPr lang="en-US"/>
          </a:p>
        </p:txBody>
      </p:sp>
      <p:sp>
        <p:nvSpPr>
          <p:cNvPr id="5" name="Footer Placeholder 4">
            <a:extLst>
              <a:ext uri="{FF2B5EF4-FFF2-40B4-BE49-F238E27FC236}">
                <a16:creationId xmlns:a16="http://schemas.microsoft.com/office/drawing/2014/main" id="{85E38113-D55A-A1A0-D1FE-53C95860FB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919DDB-F89D-4B2D-21A2-82AF1D1023E4}"/>
              </a:ext>
            </a:extLst>
          </p:cNvPr>
          <p:cNvSpPr>
            <a:spLocks noGrp="1"/>
          </p:cNvSpPr>
          <p:nvPr>
            <p:ph type="sldNum" sz="quarter" idx="12"/>
          </p:nvPr>
        </p:nvSpPr>
        <p:spPr/>
        <p:txBody>
          <a:bodyPr/>
          <a:lstStyle/>
          <a:p>
            <a:fld id="{148CC95F-0247-41B6-91CF-DC97C76A7088}" type="slidenum">
              <a:rPr lang="en-US" smtClean="0"/>
              <a:t>‹#›</a:t>
            </a:fld>
            <a:endParaRPr lang="en-US"/>
          </a:p>
        </p:txBody>
      </p:sp>
      <p:sp>
        <p:nvSpPr>
          <p:cNvPr id="7" name="Rectangle 6">
            <a:extLst>
              <a:ext uri="{FF2B5EF4-FFF2-40B4-BE49-F238E27FC236}">
                <a16:creationId xmlns:a16="http://schemas.microsoft.com/office/drawing/2014/main" id="{262572D8-D485-1DB1-34B1-C35C61C89940}"/>
              </a:ext>
            </a:extLst>
          </p:cNvPr>
          <p:cNvSpPr/>
          <p:nvPr/>
        </p:nvSpPr>
        <p:spPr>
          <a:xfrm rot="5400000">
            <a:off x="8936623" y="3585018"/>
            <a:ext cx="5325734"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6779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26D03-149A-DAB3-4B2A-E9B74F2E25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C1E73D-41A7-9934-0990-9208B95232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BB2A3F-E719-673C-5D56-F663712D0E7F}"/>
              </a:ext>
            </a:extLst>
          </p:cNvPr>
          <p:cNvSpPr>
            <a:spLocks noGrp="1"/>
          </p:cNvSpPr>
          <p:nvPr>
            <p:ph type="dt" sz="half" idx="10"/>
          </p:nvPr>
        </p:nvSpPr>
        <p:spPr/>
        <p:txBody>
          <a:bodyPr/>
          <a:lstStyle/>
          <a:p>
            <a:fld id="{E80C50CD-E178-4744-9B35-B2F624D6C5E9}" type="datetimeFigureOut">
              <a:rPr lang="en-US" smtClean="0"/>
              <a:t>5/27/2025</a:t>
            </a:fld>
            <a:endParaRPr lang="en-US"/>
          </a:p>
        </p:txBody>
      </p:sp>
      <p:sp>
        <p:nvSpPr>
          <p:cNvPr id="5" name="Footer Placeholder 4">
            <a:extLst>
              <a:ext uri="{FF2B5EF4-FFF2-40B4-BE49-F238E27FC236}">
                <a16:creationId xmlns:a16="http://schemas.microsoft.com/office/drawing/2014/main" id="{04AE594A-52F5-D85E-343C-ADFEE3C72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D5C9C-B2E2-FC26-E459-9E880EF975BA}"/>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1617686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9D51F-B2D5-2804-4F7C-C99850FBD05B}"/>
              </a:ext>
            </a:extLst>
          </p:cNvPr>
          <p:cNvSpPr>
            <a:spLocks noGrp="1"/>
          </p:cNvSpPr>
          <p:nvPr>
            <p:ph type="title"/>
          </p:nvPr>
        </p:nvSpPr>
        <p:spPr>
          <a:xfrm>
            <a:off x="521208" y="978408"/>
            <a:ext cx="5020056" cy="4288536"/>
          </a:xfrm>
        </p:spPr>
        <p:txBody>
          <a:bodyPr anchor="t">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15FE5516-03B6-C488-EB4A-68AE681EDFB8}"/>
              </a:ext>
            </a:extLst>
          </p:cNvPr>
          <p:cNvSpPr>
            <a:spLocks noGrp="1"/>
          </p:cNvSpPr>
          <p:nvPr>
            <p:ph type="body" idx="1"/>
          </p:nvPr>
        </p:nvSpPr>
        <p:spPr>
          <a:xfrm>
            <a:off x="521208" y="5266944"/>
            <a:ext cx="5020056" cy="1088136"/>
          </a:xfrm>
        </p:spPr>
        <p:txBody>
          <a:bodyPr anchor="b">
            <a:normAutofit/>
          </a:bodyPr>
          <a:lstStyle>
            <a:lvl1pPr marL="0" indent="0">
              <a:buNone/>
              <a:defRPr sz="2200" i="1">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0ECB4D7-49A7-D050-70B9-11A1E2D445D8}"/>
              </a:ext>
            </a:extLst>
          </p:cNvPr>
          <p:cNvSpPr>
            <a:spLocks noGrp="1"/>
          </p:cNvSpPr>
          <p:nvPr>
            <p:ph type="dt" sz="half" idx="10"/>
          </p:nvPr>
        </p:nvSpPr>
        <p:spPr/>
        <p:txBody>
          <a:bodyPr/>
          <a:lstStyle/>
          <a:p>
            <a:fld id="{E80C50CD-E178-4744-9B35-B2F624D6C5E9}" type="datetimeFigureOut">
              <a:rPr lang="en-US" smtClean="0"/>
              <a:t>5/27/2025</a:t>
            </a:fld>
            <a:endParaRPr lang="en-US"/>
          </a:p>
        </p:txBody>
      </p:sp>
      <p:sp>
        <p:nvSpPr>
          <p:cNvPr id="5" name="Footer Placeholder 4">
            <a:extLst>
              <a:ext uri="{FF2B5EF4-FFF2-40B4-BE49-F238E27FC236}">
                <a16:creationId xmlns:a16="http://schemas.microsoft.com/office/drawing/2014/main" id="{8A9A913F-AD00-C1EE-B01A-8590671C0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4FC386-B2AF-6FAD-D053-E22D48CD7285}"/>
              </a:ext>
            </a:extLst>
          </p:cNvPr>
          <p:cNvSpPr>
            <a:spLocks noGrp="1"/>
          </p:cNvSpPr>
          <p:nvPr>
            <p:ph type="sldNum" sz="quarter" idx="12"/>
          </p:nvPr>
        </p:nvSpPr>
        <p:spPr/>
        <p:txBody>
          <a:bodyPr/>
          <a:lstStyle/>
          <a:p>
            <a:fld id="{148CC95F-0247-41B6-91CF-DC97C76A7088}" type="slidenum">
              <a:rPr lang="en-US" smtClean="0"/>
              <a:t>‹#›</a:t>
            </a:fld>
            <a:endParaRPr lang="en-US"/>
          </a:p>
        </p:txBody>
      </p:sp>
      <p:sp>
        <p:nvSpPr>
          <p:cNvPr id="7" name="Rectangle 6">
            <a:extLst>
              <a:ext uri="{FF2B5EF4-FFF2-40B4-BE49-F238E27FC236}">
                <a16:creationId xmlns:a16="http://schemas.microsoft.com/office/drawing/2014/main" id="{4E1E1B67-3BFF-F04B-52F4-7E724FB3B24D}"/>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1942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E3B21-CF4D-1B01-0F4E-D32C1B218B6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1FB39FF2-6858-B514-B695-58442557D0C1}"/>
              </a:ext>
            </a:extLst>
          </p:cNvPr>
          <p:cNvSpPr>
            <a:spLocks noGrp="1"/>
          </p:cNvSpPr>
          <p:nvPr>
            <p:ph sz="half" idx="1"/>
          </p:nvPr>
        </p:nvSpPr>
        <p:spPr>
          <a:xfrm>
            <a:off x="521208"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A30130-974D-B91D-5B93-EC52AABDB5B0}"/>
              </a:ext>
            </a:extLst>
          </p:cNvPr>
          <p:cNvSpPr>
            <a:spLocks noGrp="1"/>
          </p:cNvSpPr>
          <p:nvPr>
            <p:ph sz="half" idx="2"/>
          </p:nvPr>
        </p:nvSpPr>
        <p:spPr>
          <a:xfrm>
            <a:off x="6519672"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5BED99-6FD7-9C6B-1152-A6E42715BB79}"/>
              </a:ext>
            </a:extLst>
          </p:cNvPr>
          <p:cNvSpPr>
            <a:spLocks noGrp="1"/>
          </p:cNvSpPr>
          <p:nvPr>
            <p:ph type="dt" sz="half" idx="10"/>
          </p:nvPr>
        </p:nvSpPr>
        <p:spPr/>
        <p:txBody>
          <a:bodyPr/>
          <a:lstStyle/>
          <a:p>
            <a:fld id="{E80C50CD-E178-4744-9B35-B2F624D6C5E9}" type="datetimeFigureOut">
              <a:rPr lang="en-US" smtClean="0"/>
              <a:t>5/27/2025</a:t>
            </a:fld>
            <a:endParaRPr lang="en-US"/>
          </a:p>
        </p:txBody>
      </p:sp>
      <p:sp>
        <p:nvSpPr>
          <p:cNvPr id="6" name="Footer Placeholder 5">
            <a:extLst>
              <a:ext uri="{FF2B5EF4-FFF2-40B4-BE49-F238E27FC236}">
                <a16:creationId xmlns:a16="http://schemas.microsoft.com/office/drawing/2014/main" id="{BA253AAC-5967-2565-A715-82D3505ABF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B51313-69FB-E016-3CC1-62CA476ED214}"/>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3127105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3DF9D-B849-CE37-97E4-AD37F880677F}"/>
              </a:ext>
            </a:extLst>
          </p:cNvPr>
          <p:cNvSpPr>
            <a:spLocks noGrp="1"/>
          </p:cNvSpPr>
          <p:nvPr>
            <p:ph type="title"/>
          </p:nvPr>
        </p:nvSpPr>
        <p:spPr>
          <a:xfrm>
            <a:off x="521208" y="978408"/>
            <a:ext cx="11164824" cy="1216152"/>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D4C626-4008-960A-E601-6AA9F4BB8D8B}"/>
              </a:ext>
            </a:extLst>
          </p:cNvPr>
          <p:cNvSpPr>
            <a:spLocks noGrp="1"/>
          </p:cNvSpPr>
          <p:nvPr>
            <p:ph type="body" idx="1"/>
          </p:nvPr>
        </p:nvSpPr>
        <p:spPr>
          <a:xfrm>
            <a:off x="521208"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806E8D6C-AC07-ED6B-2EA8-9C40A5AEA748}"/>
              </a:ext>
            </a:extLst>
          </p:cNvPr>
          <p:cNvSpPr>
            <a:spLocks noGrp="1"/>
          </p:cNvSpPr>
          <p:nvPr>
            <p:ph sz="half" idx="2"/>
          </p:nvPr>
        </p:nvSpPr>
        <p:spPr>
          <a:xfrm>
            <a:off x="521208"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C52617E-C6D9-246B-E7B7-8159DF17C0A3}"/>
              </a:ext>
            </a:extLst>
          </p:cNvPr>
          <p:cNvSpPr>
            <a:spLocks noGrp="1"/>
          </p:cNvSpPr>
          <p:nvPr>
            <p:ph type="body" sz="quarter" idx="3"/>
          </p:nvPr>
        </p:nvSpPr>
        <p:spPr>
          <a:xfrm>
            <a:off x="6519672"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DBC2094-7EBC-02C5-5AB5-233E63080A9C}"/>
              </a:ext>
            </a:extLst>
          </p:cNvPr>
          <p:cNvSpPr>
            <a:spLocks noGrp="1"/>
          </p:cNvSpPr>
          <p:nvPr>
            <p:ph sz="quarter" idx="4"/>
          </p:nvPr>
        </p:nvSpPr>
        <p:spPr>
          <a:xfrm>
            <a:off x="6519672"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3010BD2-59B4-FD2E-3C5E-C83AE6003985}"/>
              </a:ext>
            </a:extLst>
          </p:cNvPr>
          <p:cNvSpPr>
            <a:spLocks noGrp="1"/>
          </p:cNvSpPr>
          <p:nvPr>
            <p:ph type="dt" sz="half" idx="10"/>
          </p:nvPr>
        </p:nvSpPr>
        <p:spPr/>
        <p:txBody>
          <a:bodyPr/>
          <a:lstStyle/>
          <a:p>
            <a:fld id="{E80C50CD-E178-4744-9B35-B2F624D6C5E9}" type="datetimeFigureOut">
              <a:rPr lang="en-US" smtClean="0"/>
              <a:t>5/27/2025</a:t>
            </a:fld>
            <a:endParaRPr lang="en-US"/>
          </a:p>
        </p:txBody>
      </p:sp>
      <p:sp>
        <p:nvSpPr>
          <p:cNvPr id="8" name="Footer Placeholder 7">
            <a:extLst>
              <a:ext uri="{FF2B5EF4-FFF2-40B4-BE49-F238E27FC236}">
                <a16:creationId xmlns:a16="http://schemas.microsoft.com/office/drawing/2014/main" id="{E72B35C4-A654-7759-BDA0-94D9D1A216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5F4347-2EC0-CA6E-2637-8048456D7ECB}"/>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1011599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4716D-52F2-C7FB-83B1-2DA1AD375EAE}"/>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6F4A371-AC27-6A28-32E6-74A28371BF55}"/>
              </a:ext>
            </a:extLst>
          </p:cNvPr>
          <p:cNvSpPr>
            <a:spLocks noGrp="1"/>
          </p:cNvSpPr>
          <p:nvPr>
            <p:ph type="dt" sz="half" idx="10"/>
          </p:nvPr>
        </p:nvSpPr>
        <p:spPr/>
        <p:txBody>
          <a:bodyPr/>
          <a:lstStyle/>
          <a:p>
            <a:fld id="{E80C50CD-E178-4744-9B35-B2F624D6C5E9}" type="datetimeFigureOut">
              <a:rPr lang="en-US" smtClean="0"/>
              <a:t>5/27/2025</a:t>
            </a:fld>
            <a:endParaRPr lang="en-US"/>
          </a:p>
        </p:txBody>
      </p:sp>
      <p:sp>
        <p:nvSpPr>
          <p:cNvPr id="4" name="Footer Placeholder 3">
            <a:extLst>
              <a:ext uri="{FF2B5EF4-FFF2-40B4-BE49-F238E27FC236}">
                <a16:creationId xmlns:a16="http://schemas.microsoft.com/office/drawing/2014/main" id="{D155941A-A24E-885D-E894-0326F4C400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D5E5B4-971F-FF6A-1B07-A5C85370552D}"/>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3033364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F431F-E6DC-4137-3092-A30A0A3628EC}"/>
              </a:ext>
            </a:extLst>
          </p:cNvPr>
          <p:cNvSpPr>
            <a:spLocks noGrp="1"/>
          </p:cNvSpPr>
          <p:nvPr>
            <p:ph type="dt" sz="half" idx="10"/>
          </p:nvPr>
        </p:nvSpPr>
        <p:spPr/>
        <p:txBody>
          <a:bodyPr/>
          <a:lstStyle/>
          <a:p>
            <a:fld id="{E80C50CD-E178-4744-9B35-B2F624D6C5E9}" type="datetimeFigureOut">
              <a:rPr lang="en-US" smtClean="0"/>
              <a:t>5/27/2025</a:t>
            </a:fld>
            <a:endParaRPr lang="en-US"/>
          </a:p>
        </p:txBody>
      </p:sp>
      <p:sp>
        <p:nvSpPr>
          <p:cNvPr id="3" name="Footer Placeholder 2">
            <a:extLst>
              <a:ext uri="{FF2B5EF4-FFF2-40B4-BE49-F238E27FC236}">
                <a16:creationId xmlns:a16="http://schemas.microsoft.com/office/drawing/2014/main" id="{06AC814B-67B4-C70F-FA51-6205D5E2CB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EAA9C9-D895-DD20-1089-EA75EA428951}"/>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600399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50562-884C-9053-70C1-3B72A0B45EA6}"/>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Content Placeholder 2">
            <a:extLst>
              <a:ext uri="{FF2B5EF4-FFF2-40B4-BE49-F238E27FC236}">
                <a16:creationId xmlns:a16="http://schemas.microsoft.com/office/drawing/2014/main" id="{0318F509-68F0-39D5-1A8B-CE246715AE46}"/>
              </a:ext>
            </a:extLst>
          </p:cNvPr>
          <p:cNvSpPr>
            <a:spLocks noGrp="1"/>
          </p:cNvSpPr>
          <p:nvPr>
            <p:ph idx="1"/>
          </p:nvPr>
        </p:nvSpPr>
        <p:spPr>
          <a:xfrm>
            <a:off x="6519672" y="987424"/>
            <a:ext cx="5166360" cy="5358384"/>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158E37C-27CE-3A84-FC74-BDCCD8A9A3EC}"/>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A95F79-E23E-11D2-40BF-66ED340195DB}"/>
              </a:ext>
            </a:extLst>
          </p:cNvPr>
          <p:cNvSpPr>
            <a:spLocks noGrp="1"/>
          </p:cNvSpPr>
          <p:nvPr>
            <p:ph type="dt" sz="half" idx="10"/>
          </p:nvPr>
        </p:nvSpPr>
        <p:spPr/>
        <p:txBody>
          <a:bodyPr/>
          <a:lstStyle/>
          <a:p>
            <a:fld id="{E80C50CD-E178-4744-9B35-B2F624D6C5E9}" type="datetimeFigureOut">
              <a:rPr lang="en-US" smtClean="0"/>
              <a:t>5/27/2025</a:t>
            </a:fld>
            <a:endParaRPr lang="en-US"/>
          </a:p>
        </p:txBody>
      </p:sp>
      <p:sp>
        <p:nvSpPr>
          <p:cNvPr id="6" name="Footer Placeholder 5">
            <a:extLst>
              <a:ext uri="{FF2B5EF4-FFF2-40B4-BE49-F238E27FC236}">
                <a16:creationId xmlns:a16="http://schemas.microsoft.com/office/drawing/2014/main" id="{4457F7FC-06F3-3D89-5D1A-4EC4B1D735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54ACD5-6E0B-5713-DC9A-41E9D62AB12D}"/>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1670004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B2D45-7CDB-D38C-2AAE-273F797674E1}"/>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CCBF0855-1744-56E4-B115-3A3C5EA7834B}"/>
              </a:ext>
            </a:extLst>
          </p:cNvPr>
          <p:cNvSpPr>
            <a:spLocks noGrp="1"/>
          </p:cNvSpPr>
          <p:nvPr>
            <p:ph type="pic" idx="1"/>
          </p:nvPr>
        </p:nvSpPr>
        <p:spPr>
          <a:xfrm>
            <a:off x="6519672" y="987424"/>
            <a:ext cx="5166360" cy="5358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5E8A1D-28AE-4A19-BD96-401D4822A53D}"/>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327DDB-CE95-4C89-DFC5-7DDBFC24E89C}"/>
              </a:ext>
            </a:extLst>
          </p:cNvPr>
          <p:cNvSpPr>
            <a:spLocks noGrp="1"/>
          </p:cNvSpPr>
          <p:nvPr>
            <p:ph type="dt" sz="half" idx="10"/>
          </p:nvPr>
        </p:nvSpPr>
        <p:spPr/>
        <p:txBody>
          <a:bodyPr/>
          <a:lstStyle/>
          <a:p>
            <a:fld id="{E80C50CD-E178-4744-9B35-B2F624D6C5E9}" type="datetimeFigureOut">
              <a:rPr lang="en-US" smtClean="0"/>
              <a:t>5/27/2025</a:t>
            </a:fld>
            <a:endParaRPr lang="en-US"/>
          </a:p>
        </p:txBody>
      </p:sp>
      <p:sp>
        <p:nvSpPr>
          <p:cNvPr id="6" name="Footer Placeholder 5">
            <a:extLst>
              <a:ext uri="{FF2B5EF4-FFF2-40B4-BE49-F238E27FC236}">
                <a16:creationId xmlns:a16="http://schemas.microsoft.com/office/drawing/2014/main" id="{0522C835-F3B5-943C-FFC4-D5BA9666AF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709891-6E3C-ADED-01DD-15FCED37AF4A}"/>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155062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1A28D7-6581-4956-AAE3-9104804DF55B}"/>
              </a:ext>
            </a:extLst>
          </p:cNvPr>
          <p:cNvSpPr>
            <a:spLocks noGrp="1"/>
          </p:cNvSpPr>
          <p:nvPr>
            <p:ph type="title"/>
          </p:nvPr>
        </p:nvSpPr>
        <p:spPr>
          <a:xfrm>
            <a:off x="521208" y="978408"/>
            <a:ext cx="11155680" cy="146304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F3CFCCA4-57A4-08A1-FC45-D2BBA66FABFA}"/>
              </a:ext>
            </a:extLst>
          </p:cNvPr>
          <p:cNvSpPr>
            <a:spLocks noGrp="1"/>
          </p:cNvSpPr>
          <p:nvPr>
            <p:ph type="body" idx="1"/>
          </p:nvPr>
        </p:nvSpPr>
        <p:spPr>
          <a:xfrm>
            <a:off x="521208" y="2578608"/>
            <a:ext cx="11155680" cy="37673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0FAA0F4-2442-8D45-3C3D-1B8F55C8683A}"/>
              </a:ext>
            </a:extLst>
          </p:cNvPr>
          <p:cNvSpPr>
            <a:spLocks noGrp="1"/>
          </p:cNvSpPr>
          <p:nvPr>
            <p:ph type="dt" sz="half" idx="2"/>
          </p:nvPr>
        </p:nvSpPr>
        <p:spPr>
          <a:xfrm>
            <a:off x="521208" y="6419088"/>
            <a:ext cx="2743200" cy="365125"/>
          </a:xfrm>
          <a:prstGeom prst="rect">
            <a:avLst/>
          </a:prstGeom>
        </p:spPr>
        <p:txBody>
          <a:bodyPr vert="horz" lIns="91440" tIns="45720" rIns="91440" bIns="45720" rtlCol="0" anchor="ctr"/>
          <a:lstStyle>
            <a:lvl1pPr algn="l">
              <a:defRPr sz="900">
                <a:solidFill>
                  <a:schemeClr val="tx1"/>
                </a:solidFill>
              </a:defRPr>
            </a:lvl1pPr>
          </a:lstStyle>
          <a:p>
            <a:fld id="{E80C50CD-E178-4744-9B35-B2F624D6C5E9}" type="datetimeFigureOut">
              <a:rPr lang="en-US" smtClean="0"/>
              <a:pPr/>
              <a:t>5/27/2025</a:t>
            </a:fld>
            <a:endParaRPr lang="en-US"/>
          </a:p>
        </p:txBody>
      </p:sp>
      <p:sp>
        <p:nvSpPr>
          <p:cNvPr id="5" name="Footer Placeholder 4">
            <a:extLst>
              <a:ext uri="{FF2B5EF4-FFF2-40B4-BE49-F238E27FC236}">
                <a16:creationId xmlns:a16="http://schemas.microsoft.com/office/drawing/2014/main" id="{9E03785E-FB42-1D54-92AC-D0A61A8FABD4}"/>
              </a:ext>
            </a:extLst>
          </p:cNvPr>
          <p:cNvSpPr>
            <a:spLocks noGrp="1"/>
          </p:cNvSpPr>
          <p:nvPr>
            <p:ph type="ftr" sz="quarter" idx="3"/>
          </p:nvPr>
        </p:nvSpPr>
        <p:spPr>
          <a:xfrm>
            <a:off x="521208" y="100584"/>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CC9CF34-1274-DB45-4809-90E5D244A9AE}"/>
              </a:ext>
            </a:extLst>
          </p:cNvPr>
          <p:cNvSpPr>
            <a:spLocks noGrp="1"/>
          </p:cNvSpPr>
          <p:nvPr>
            <p:ph type="sldNum" sz="quarter" idx="4"/>
          </p:nvPr>
        </p:nvSpPr>
        <p:spPr>
          <a:xfrm>
            <a:off x="11457432" y="6419088"/>
            <a:ext cx="640080" cy="365125"/>
          </a:xfrm>
          <a:prstGeom prst="rect">
            <a:avLst/>
          </a:prstGeom>
        </p:spPr>
        <p:txBody>
          <a:bodyPr vert="horz" lIns="91440" tIns="45720" rIns="91440" bIns="45720" rtlCol="0" anchor="ctr"/>
          <a:lstStyle>
            <a:lvl1pPr algn="r">
              <a:defRPr sz="900">
                <a:solidFill>
                  <a:schemeClr val="tx1"/>
                </a:solidFill>
              </a:defRPr>
            </a:lvl1pPr>
          </a:lstStyle>
          <a:p>
            <a:fld id="{148CC95F-0247-41B6-91CF-DC97C76A7088}" type="slidenum">
              <a:rPr lang="en-US" smtClean="0"/>
              <a:pPr/>
              <a:t>‹#›</a:t>
            </a:fld>
            <a:endParaRPr lang="en-US"/>
          </a:p>
        </p:txBody>
      </p:sp>
      <p:sp>
        <p:nvSpPr>
          <p:cNvPr id="7" name="Freeform: Shape 6">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41388255"/>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EECA69B-4C2A-7F31-8019-E90DB3BD49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pic>
        <p:nvPicPr>
          <p:cNvPr id="4" name="Picture 3" descr="Triangular abstract background">
            <a:extLst>
              <a:ext uri="{FF2B5EF4-FFF2-40B4-BE49-F238E27FC236}">
                <a16:creationId xmlns:a16="http://schemas.microsoft.com/office/drawing/2014/main" id="{419369D0-55F8-D49A-255C-C09A2DBA3605}"/>
              </a:ext>
            </a:extLst>
          </p:cNvPr>
          <p:cNvPicPr>
            <a:picLocks noChangeAspect="1"/>
          </p:cNvPicPr>
          <p:nvPr/>
        </p:nvPicPr>
        <p:blipFill>
          <a:blip r:embed="rId2"/>
          <a:srcRect t="15730"/>
          <a:stretch>
            <a:fillRect/>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857DEAC1-B3AA-6569-0A44-A191DF2F3C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7840"/>
            <a:ext cx="12191999" cy="128016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2" name="Title 1">
            <a:extLst>
              <a:ext uri="{FF2B5EF4-FFF2-40B4-BE49-F238E27FC236}">
                <a16:creationId xmlns:a16="http://schemas.microsoft.com/office/drawing/2014/main" id="{F0ED7168-3D86-3825-95F2-72F78E20F90D}"/>
              </a:ext>
            </a:extLst>
          </p:cNvPr>
          <p:cNvSpPr>
            <a:spLocks noGrp="1"/>
          </p:cNvSpPr>
          <p:nvPr>
            <p:ph type="ctrTitle"/>
          </p:nvPr>
        </p:nvSpPr>
        <p:spPr>
          <a:xfrm>
            <a:off x="320039" y="5731580"/>
            <a:ext cx="8196431" cy="960120"/>
          </a:xfrm>
          <a:ln>
            <a:noFill/>
          </a:ln>
        </p:spPr>
        <p:txBody>
          <a:bodyPr anchor="ctr">
            <a:normAutofit/>
          </a:bodyPr>
          <a:lstStyle/>
          <a:p>
            <a:r>
              <a:rPr lang="en-US" sz="4400" dirty="0"/>
              <a:t>UD for Kids: Nurse Camp</a:t>
            </a:r>
          </a:p>
        </p:txBody>
      </p:sp>
      <p:sp>
        <p:nvSpPr>
          <p:cNvPr id="3" name="Subtitle 2">
            <a:extLst>
              <a:ext uri="{FF2B5EF4-FFF2-40B4-BE49-F238E27FC236}">
                <a16:creationId xmlns:a16="http://schemas.microsoft.com/office/drawing/2014/main" id="{FAA12719-57AC-7D01-275D-CF0660BE2346}"/>
              </a:ext>
            </a:extLst>
          </p:cNvPr>
          <p:cNvSpPr>
            <a:spLocks noGrp="1"/>
          </p:cNvSpPr>
          <p:nvPr>
            <p:ph type="subTitle" idx="1"/>
          </p:nvPr>
        </p:nvSpPr>
        <p:spPr>
          <a:xfrm>
            <a:off x="8604503" y="5731580"/>
            <a:ext cx="3392781" cy="960120"/>
          </a:xfrm>
        </p:spPr>
        <p:txBody>
          <a:bodyPr anchor="ctr">
            <a:normAutofit/>
          </a:bodyPr>
          <a:lstStyle/>
          <a:p>
            <a:pPr algn="r"/>
            <a:endParaRPr lang="en-US" sz="1900"/>
          </a:p>
        </p:txBody>
      </p:sp>
    </p:spTree>
    <p:extLst>
      <p:ext uri="{BB962C8B-B14F-4D97-AF65-F5344CB8AC3E}">
        <p14:creationId xmlns:p14="http://schemas.microsoft.com/office/powerpoint/2010/main" val="330728941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F01800-789A-9C84-1656-E2C85C8C99D0}"/>
              </a:ext>
            </a:extLst>
          </p:cNvPr>
          <p:cNvSpPr txBox="1"/>
          <p:nvPr/>
        </p:nvSpPr>
        <p:spPr>
          <a:xfrm>
            <a:off x="778597" y="1166843"/>
            <a:ext cx="10855105" cy="2862322"/>
          </a:xfrm>
          <a:prstGeom prst="rect">
            <a:avLst/>
          </a:prstGeom>
          <a:noFill/>
        </p:spPr>
        <p:txBody>
          <a:bodyPr wrap="square">
            <a:spAutoFit/>
          </a:bodyPr>
          <a:lstStyle/>
          <a:p>
            <a:pPr>
              <a:buNone/>
            </a:pPr>
            <a:r>
              <a:rPr lang="en-US" dirty="0"/>
              <a:t>Hi everyone! 👋</a:t>
            </a:r>
          </a:p>
          <a:p>
            <a:pPr>
              <a:buNone/>
            </a:pPr>
            <a:r>
              <a:rPr lang="en-US" dirty="0"/>
              <a:t> I am  so excited to have you here at UD for Kids: Nurse Camp — a place where you get to explore what it’s like to be a nurse or work in the world of health care! Whether you’re already dreaming of helping people or just curious about how hospitals work, you’re in the right place.</a:t>
            </a:r>
          </a:p>
          <a:p>
            <a:pPr>
              <a:buNone/>
            </a:pPr>
            <a:r>
              <a:rPr lang="en-US" dirty="0"/>
              <a:t>Over the next few days, you’ll learn how to take vital signs, try out real medical tools, meet awesome nurses, and even practice ways to keep yourself and others healthy. You’ll discover how caring, science, and teamwork all come together to help people feel better.</a:t>
            </a:r>
          </a:p>
          <a:p>
            <a:pPr>
              <a:buNone/>
            </a:pPr>
            <a:r>
              <a:rPr lang="en-US" dirty="0"/>
              <a:t>So, get ready to ask questions, try new things, and maybe even find out if a future in health care is the perfect fit for you. Let’s have fun, learn a lot, and make a difference — one heartbeat at a time! 💙</a:t>
            </a:r>
          </a:p>
          <a:p>
            <a:r>
              <a:rPr lang="en-US" dirty="0"/>
              <a:t>Let’s get started!</a:t>
            </a:r>
          </a:p>
        </p:txBody>
      </p:sp>
    </p:spTree>
    <p:extLst>
      <p:ext uri="{BB962C8B-B14F-4D97-AF65-F5344CB8AC3E}">
        <p14:creationId xmlns:p14="http://schemas.microsoft.com/office/powerpoint/2010/main" val="3775270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F631F-DF96-5FA3-4640-C7015E497269}"/>
              </a:ext>
            </a:extLst>
          </p:cNvPr>
          <p:cNvSpPr>
            <a:spLocks noGrp="1"/>
          </p:cNvSpPr>
          <p:nvPr>
            <p:ph type="title"/>
          </p:nvPr>
        </p:nvSpPr>
        <p:spPr/>
        <p:txBody>
          <a:bodyPr/>
          <a:lstStyle/>
          <a:p>
            <a:r>
              <a:rPr lang="en-US" dirty="0"/>
              <a:t>ICE BREAKER</a:t>
            </a:r>
          </a:p>
        </p:txBody>
      </p:sp>
      <p:sp>
        <p:nvSpPr>
          <p:cNvPr id="3" name="Content Placeholder 2">
            <a:extLst>
              <a:ext uri="{FF2B5EF4-FFF2-40B4-BE49-F238E27FC236}">
                <a16:creationId xmlns:a16="http://schemas.microsoft.com/office/drawing/2014/main" id="{45A5A75B-9985-7657-06E2-6D5D27B0863F}"/>
              </a:ext>
            </a:extLst>
          </p:cNvPr>
          <p:cNvSpPr>
            <a:spLocks noGrp="1"/>
          </p:cNvSpPr>
          <p:nvPr>
            <p:ph idx="1"/>
          </p:nvPr>
        </p:nvSpPr>
        <p:spPr/>
        <p:txBody>
          <a:bodyPr/>
          <a:lstStyle/>
          <a:p>
            <a:r>
              <a:rPr lang="en-US" dirty="0"/>
              <a:t>Health Hero Match up: </a:t>
            </a:r>
          </a:p>
          <a:p>
            <a:r>
              <a:rPr lang="en-US" dirty="0"/>
              <a:t>Go around to each other and read them your description. Do not tell them your Job title. </a:t>
            </a:r>
          </a:p>
          <a:p>
            <a:r>
              <a:rPr lang="en-US" dirty="0"/>
              <a:t>Your goal is to find the person with a job that works closely with your job</a:t>
            </a:r>
          </a:p>
          <a:p>
            <a:r>
              <a:rPr lang="en-US" dirty="0"/>
              <a:t>Once you find that person, introduce yourself to each other and tell them one reason why you picked nurse camp</a:t>
            </a:r>
          </a:p>
          <a:p>
            <a:r>
              <a:rPr lang="en-US" dirty="0"/>
              <a:t>Then you will introduce your partner to the rest of us</a:t>
            </a:r>
          </a:p>
        </p:txBody>
      </p:sp>
    </p:spTree>
    <p:extLst>
      <p:ext uri="{BB962C8B-B14F-4D97-AF65-F5344CB8AC3E}">
        <p14:creationId xmlns:p14="http://schemas.microsoft.com/office/powerpoint/2010/main" val="699112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4F398-BB28-782C-5702-F1271AE78CD2}"/>
              </a:ext>
            </a:extLst>
          </p:cNvPr>
          <p:cNvSpPr>
            <a:spLocks noGrp="1"/>
          </p:cNvSpPr>
          <p:nvPr>
            <p:ph type="title"/>
          </p:nvPr>
        </p:nvSpPr>
        <p:spPr/>
        <p:txBody>
          <a:bodyPr/>
          <a:lstStyle/>
          <a:p>
            <a:r>
              <a:rPr lang="en-US" dirty="0"/>
              <a:t>Rules of the Lab</a:t>
            </a:r>
          </a:p>
        </p:txBody>
      </p:sp>
      <p:sp>
        <p:nvSpPr>
          <p:cNvPr id="3" name="Content Placeholder 2">
            <a:extLst>
              <a:ext uri="{FF2B5EF4-FFF2-40B4-BE49-F238E27FC236}">
                <a16:creationId xmlns:a16="http://schemas.microsoft.com/office/drawing/2014/main" id="{D4586591-124B-7156-E288-9AFDC968644B}"/>
              </a:ext>
            </a:extLst>
          </p:cNvPr>
          <p:cNvSpPr>
            <a:spLocks noGrp="1"/>
          </p:cNvSpPr>
          <p:nvPr>
            <p:ph idx="1"/>
          </p:nvPr>
        </p:nvSpPr>
        <p:spPr/>
        <p:txBody>
          <a:bodyPr/>
          <a:lstStyle/>
          <a:p>
            <a:pPr algn="l">
              <a:buNone/>
            </a:pPr>
            <a:r>
              <a:rPr lang="en-US" b="0" i="0" dirty="0">
                <a:solidFill>
                  <a:srgbClr val="000000"/>
                </a:solidFill>
                <a:effectLst/>
                <a:latin typeface="Times New Roman" panose="02020603050405020304" pitchFamily="18" charset="0"/>
              </a:rPr>
              <a:t>Care and Maintenance of Equipment and Supplies</a:t>
            </a:r>
          </a:p>
          <a:p>
            <a:pPr algn="l">
              <a:buNone/>
            </a:pPr>
            <a:r>
              <a:rPr lang="en-US" b="0" i="0" dirty="0">
                <a:solidFill>
                  <a:srgbClr val="000000"/>
                </a:solidFill>
                <a:effectLst/>
                <a:latin typeface="Times New Roman" panose="02020603050405020304" pitchFamily="18" charset="0"/>
              </a:rPr>
              <a:t>1. Help me meet your needs by leaving the labs neat and clean. Following are some suggestions.</a:t>
            </a:r>
          </a:p>
          <a:p>
            <a:pPr algn="l">
              <a:buNone/>
            </a:pPr>
            <a:r>
              <a:rPr lang="en-US" b="0" i="0" dirty="0">
                <a:solidFill>
                  <a:srgbClr val="000000"/>
                </a:solidFill>
                <a:effectLst/>
                <a:latin typeface="Times New Roman" panose="02020603050405020304" pitchFamily="18" charset="0"/>
              </a:rPr>
              <a:t>             a. Throw away trash (e.g., drinks and food wrappers). </a:t>
            </a:r>
          </a:p>
          <a:p>
            <a:pPr algn="l">
              <a:buNone/>
            </a:pPr>
            <a:r>
              <a:rPr lang="en-US" dirty="0">
                <a:solidFill>
                  <a:srgbClr val="000000"/>
                </a:solidFill>
                <a:latin typeface="Times New Roman" panose="02020603050405020304" pitchFamily="18" charset="0"/>
              </a:rPr>
              <a:t>             </a:t>
            </a:r>
            <a:r>
              <a:rPr lang="en-US" b="0" i="0" dirty="0">
                <a:solidFill>
                  <a:srgbClr val="000000"/>
                </a:solidFill>
                <a:effectLst/>
                <a:latin typeface="Times New Roman" panose="02020603050405020304" pitchFamily="18" charset="0"/>
              </a:rPr>
              <a:t>b. Straighten linen on the beds.</a:t>
            </a:r>
          </a:p>
          <a:p>
            <a:pPr algn="l">
              <a:buNone/>
            </a:pPr>
            <a:r>
              <a:rPr lang="en-US" dirty="0">
                <a:solidFill>
                  <a:srgbClr val="000000"/>
                </a:solidFill>
                <a:latin typeface="Times New Roman" panose="02020603050405020304" pitchFamily="18" charset="0"/>
              </a:rPr>
              <a:t>             c, push your chairs in at the end of the day</a:t>
            </a:r>
            <a:endParaRPr lang="en-US" b="0" i="0" dirty="0">
              <a:solidFill>
                <a:srgbClr val="000000"/>
              </a:solidFill>
              <a:effectLst/>
              <a:latin typeface="Times New Roman" panose="02020603050405020304" pitchFamily="18" charset="0"/>
            </a:endParaRPr>
          </a:p>
          <a:p>
            <a:pPr algn="l">
              <a:buNone/>
            </a:pPr>
            <a:r>
              <a:rPr lang="en-US" b="0" i="0" dirty="0">
                <a:solidFill>
                  <a:srgbClr val="000000"/>
                </a:solidFill>
                <a:effectLst/>
                <a:latin typeface="Times New Roman" panose="02020603050405020304" pitchFamily="18" charset="0"/>
              </a:rPr>
              <a:t>2. Be careful with the manikins and task trainers. The following guidelines apply:</a:t>
            </a:r>
          </a:p>
          <a:p>
            <a:pPr algn="l">
              <a:buNone/>
            </a:pPr>
            <a:r>
              <a:rPr lang="en-US" b="0" i="0" dirty="0">
                <a:solidFill>
                  <a:srgbClr val="000000"/>
                </a:solidFill>
                <a:effectLst/>
                <a:latin typeface="Times New Roman" panose="02020603050405020304" pitchFamily="18" charset="0"/>
              </a:rPr>
              <a:t>             a. Do not drink or eat around the manikins and other lab equipment.</a:t>
            </a:r>
          </a:p>
          <a:p>
            <a:pPr algn="l"/>
            <a:r>
              <a:rPr lang="en-US" b="0" i="0" dirty="0">
                <a:solidFill>
                  <a:srgbClr val="000000"/>
                </a:solidFill>
                <a:effectLst/>
                <a:latin typeface="Times New Roman" panose="02020603050405020304" pitchFamily="18" charset="0"/>
              </a:rPr>
              <a:t>         b. Do not apply betadine, markers, or other liquids or inks applied to the manikins or task trainers.</a:t>
            </a:r>
          </a:p>
          <a:p>
            <a:endParaRPr lang="en-US" dirty="0"/>
          </a:p>
        </p:txBody>
      </p:sp>
    </p:spTree>
    <p:extLst>
      <p:ext uri="{BB962C8B-B14F-4D97-AF65-F5344CB8AC3E}">
        <p14:creationId xmlns:p14="http://schemas.microsoft.com/office/powerpoint/2010/main" val="1515792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B2E06-A8A7-68B8-2D76-62ECEEE41062}"/>
              </a:ext>
            </a:extLst>
          </p:cNvPr>
          <p:cNvSpPr>
            <a:spLocks noGrp="1"/>
          </p:cNvSpPr>
          <p:nvPr>
            <p:ph type="title"/>
          </p:nvPr>
        </p:nvSpPr>
        <p:spPr/>
        <p:txBody>
          <a:bodyPr/>
          <a:lstStyle/>
          <a:p>
            <a:r>
              <a:rPr lang="en-US" dirty="0"/>
              <a:t>Agenda for the week</a:t>
            </a:r>
          </a:p>
        </p:txBody>
      </p:sp>
      <p:sp>
        <p:nvSpPr>
          <p:cNvPr id="3" name="Content Placeholder 2">
            <a:extLst>
              <a:ext uri="{FF2B5EF4-FFF2-40B4-BE49-F238E27FC236}">
                <a16:creationId xmlns:a16="http://schemas.microsoft.com/office/drawing/2014/main" id="{92B39B85-4B3E-877A-E9FB-4A0E5B393A19}"/>
              </a:ext>
            </a:extLst>
          </p:cNvPr>
          <p:cNvSpPr>
            <a:spLocks noGrp="1"/>
          </p:cNvSpPr>
          <p:nvPr>
            <p:ph idx="1"/>
          </p:nvPr>
        </p:nvSpPr>
        <p:spPr/>
        <p:txBody>
          <a:bodyPr>
            <a:normAutofit/>
          </a:bodyPr>
          <a:lstStyle/>
          <a:p>
            <a:r>
              <a:rPr lang="en-US" sz="2400" dirty="0"/>
              <a:t>Monday- Diabetes and Insulin Injections</a:t>
            </a:r>
          </a:p>
          <a:p>
            <a:r>
              <a:rPr lang="en-US" sz="2400" dirty="0"/>
              <a:t>Tuesday- Tour at Finley- Respiratory and Cardiac Rehab, Hyperbaric chamber, Dietician, OB unit, ER</a:t>
            </a:r>
          </a:p>
          <a:p>
            <a:r>
              <a:rPr lang="en-US" sz="2400" dirty="0"/>
              <a:t>Wednesday- First Aid, CPR and simulation</a:t>
            </a:r>
          </a:p>
          <a:p>
            <a:r>
              <a:rPr lang="en-US" sz="2400" dirty="0"/>
              <a:t>Thursday- Tour at Mercy- Lab, Xray, patient care unit, wound nurse</a:t>
            </a:r>
          </a:p>
          <a:p>
            <a:r>
              <a:rPr lang="en-US" sz="2400" dirty="0"/>
              <a:t>Friday- PA students (Asthma), Stop the bleed, Parents come for presentation of certificates</a:t>
            </a:r>
          </a:p>
        </p:txBody>
      </p:sp>
    </p:spTree>
    <p:extLst>
      <p:ext uri="{BB962C8B-B14F-4D97-AF65-F5344CB8AC3E}">
        <p14:creationId xmlns:p14="http://schemas.microsoft.com/office/powerpoint/2010/main" val="2131680138"/>
      </p:ext>
    </p:extLst>
  </p:cSld>
  <p:clrMapOvr>
    <a:masterClrMapping/>
  </p:clrMapOvr>
</p:sld>
</file>

<file path=ppt/theme/theme1.xml><?xml version="1.0" encoding="utf-8"?>
<a:theme xmlns:a="http://schemas.openxmlformats.org/drawingml/2006/main" name="GestaltVTI">
  <a:themeElements>
    <a:clrScheme name="Gestalt">
      <a:dk1>
        <a:srgbClr val="000000"/>
      </a:dk1>
      <a:lt1>
        <a:sysClr val="window" lastClr="FFFFFF"/>
      </a:lt1>
      <a:dk2>
        <a:srgbClr val="262626"/>
      </a:dk2>
      <a:lt2>
        <a:srgbClr val="F7F7F7"/>
      </a:lt2>
      <a:accent1>
        <a:srgbClr val="EBA000"/>
      </a:accent1>
      <a:accent2>
        <a:srgbClr val="00BAC8"/>
      </a:accent2>
      <a:accent3>
        <a:srgbClr val="E64823"/>
      </a:accent3>
      <a:accent4>
        <a:srgbClr val="4D5AFF"/>
      </a:accent4>
      <a:accent5>
        <a:srgbClr val="FE5D21"/>
      </a:accent5>
      <a:accent6>
        <a:srgbClr val="00C777"/>
      </a:accent6>
      <a:hlink>
        <a:srgbClr val="2998E3"/>
      </a:hlink>
      <a:folHlink>
        <a:srgbClr val="939393"/>
      </a:folHlink>
    </a:clrScheme>
    <a:fontScheme name="Gestal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estaltVTI" id="{4F87C71D-53D1-4B71-BF97-FD0EA4B25665}" vid="{A110AFC4-8D8A-4C02-8885-7BA370B379B5}"/>
    </a:ext>
  </a:extLst>
</a:theme>
</file>

<file path=docProps/app.xml><?xml version="1.0" encoding="utf-8"?>
<Properties xmlns="http://schemas.openxmlformats.org/officeDocument/2006/extended-properties" xmlns:vt="http://schemas.openxmlformats.org/officeDocument/2006/docPropsVTypes">
  <TotalTime>11531</TotalTime>
  <Words>440</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Bierstadt</vt:lpstr>
      <vt:lpstr>Times New Roman</vt:lpstr>
      <vt:lpstr>GestaltVTI</vt:lpstr>
      <vt:lpstr>UD for Kids: Nurse Camp</vt:lpstr>
      <vt:lpstr>PowerPoint Presentation</vt:lpstr>
      <vt:lpstr>ICE BREAKER</vt:lpstr>
      <vt:lpstr>Rules of the Lab</vt:lpstr>
      <vt:lpstr>Agenda for the week</vt:lpstr>
    </vt:vector>
  </TitlesOfParts>
  <Company>University of Dubuque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Beth Neyen</dc:creator>
  <cp:lastModifiedBy>Beth Neyen</cp:lastModifiedBy>
  <cp:revision>1</cp:revision>
  <dcterms:created xsi:type="dcterms:W3CDTF">2025-05-27T18:15:27Z</dcterms:created>
  <dcterms:modified xsi:type="dcterms:W3CDTF">2025-06-04T18:27:24Z</dcterms:modified>
</cp:coreProperties>
</file>