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40"/>
  </p:notesMasterIdLst>
  <p:handoutMasterIdLst>
    <p:handoutMasterId r:id="rId41"/>
  </p:handoutMasterIdLst>
  <p:sldIdLst>
    <p:sldId id="256" r:id="rId2"/>
    <p:sldId id="294" r:id="rId3"/>
    <p:sldId id="295" r:id="rId4"/>
    <p:sldId id="296" r:id="rId5"/>
    <p:sldId id="298" r:id="rId6"/>
    <p:sldId id="304" r:id="rId7"/>
    <p:sldId id="305" r:id="rId8"/>
    <p:sldId id="306" r:id="rId9"/>
    <p:sldId id="258" r:id="rId10"/>
    <p:sldId id="259" r:id="rId11"/>
    <p:sldId id="262" r:id="rId12"/>
    <p:sldId id="281" r:id="rId13"/>
    <p:sldId id="268" r:id="rId14"/>
    <p:sldId id="271" r:id="rId15"/>
    <p:sldId id="272" r:id="rId16"/>
    <p:sldId id="273" r:id="rId17"/>
    <p:sldId id="288" r:id="rId18"/>
    <p:sldId id="263" r:id="rId19"/>
    <p:sldId id="274" r:id="rId20"/>
    <p:sldId id="276" r:id="rId21"/>
    <p:sldId id="287" r:id="rId22"/>
    <p:sldId id="265" r:id="rId23"/>
    <p:sldId id="279" r:id="rId24"/>
    <p:sldId id="278" r:id="rId25"/>
    <p:sldId id="303" r:id="rId26"/>
    <p:sldId id="289" r:id="rId27"/>
    <p:sldId id="264" r:id="rId28"/>
    <p:sldId id="266" r:id="rId29"/>
    <p:sldId id="286" r:id="rId30"/>
    <p:sldId id="282" r:id="rId31"/>
    <p:sldId id="280" r:id="rId32"/>
    <p:sldId id="293" r:id="rId33"/>
    <p:sldId id="297" r:id="rId34"/>
    <p:sldId id="299" r:id="rId35"/>
    <p:sldId id="302" r:id="rId36"/>
    <p:sldId id="301" r:id="rId37"/>
    <p:sldId id="300" r:id="rId38"/>
    <p:sldId id="307" r:id="rId39"/>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4762" autoAdjust="0"/>
  </p:normalViewPr>
  <p:slideViewPr>
    <p:cSldViewPr snapToGrid="0" snapToObjects="1">
      <p:cViewPr varScale="1">
        <p:scale>
          <a:sx n="87" d="100"/>
          <a:sy n="87" d="100"/>
        </p:scale>
        <p:origin x="149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7ED26608-1EF3-4355-A27B-0F9B86C26B11}" type="datetimeFigureOut">
              <a:rPr lang="en-US" smtClean="0"/>
              <a:t>8/8/2018</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5E179619-83CA-4C5F-B521-ED6C56F7CBA6}" type="slidenum">
              <a:rPr lang="en-US" smtClean="0"/>
              <a:t>‹#›</a:t>
            </a:fld>
            <a:endParaRPr lang="en-US"/>
          </a:p>
        </p:txBody>
      </p:sp>
    </p:spTree>
    <p:extLst>
      <p:ext uri="{BB962C8B-B14F-4D97-AF65-F5344CB8AC3E}">
        <p14:creationId xmlns:p14="http://schemas.microsoft.com/office/powerpoint/2010/main" val="2222273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2FAFBB62-33F3-D044-8888-EC5B4DF12A12}" type="datetimeFigureOut">
              <a:rPr lang="en-US" smtClean="0"/>
              <a:t>8/7/2018</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95CB496F-38A3-674C-958B-30334385FF57}" type="slidenum">
              <a:rPr lang="en-US" smtClean="0"/>
              <a:t>‹#›</a:t>
            </a:fld>
            <a:endParaRPr lang="en-US"/>
          </a:p>
        </p:txBody>
      </p:sp>
    </p:spTree>
    <p:extLst>
      <p:ext uri="{BB962C8B-B14F-4D97-AF65-F5344CB8AC3E}">
        <p14:creationId xmlns:p14="http://schemas.microsoft.com/office/powerpoint/2010/main" val="27394429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(6/19/18 10:42) -----</a:t>
            </a:r>
          </a:p>
          <a:p>
            <a:r>
              <a:rPr lang="en-US"/>
              <a:t>2nd year </a:t>
            </a:r>
          </a:p>
          <a:p>
            <a:endParaRPr lang="en-US"/>
          </a:p>
          <a:p>
            <a:endParaRPr lang="en-US"/>
          </a:p>
          <a:p>
            <a:endParaRPr lang="en-US"/>
          </a:p>
        </p:txBody>
      </p:sp>
      <p:sp>
        <p:nvSpPr>
          <p:cNvPr id="4" name="Slide Number Placeholder 3"/>
          <p:cNvSpPr>
            <a:spLocks noGrp="1"/>
          </p:cNvSpPr>
          <p:nvPr>
            <p:ph type="sldNum" sz="quarter" idx="10"/>
          </p:nvPr>
        </p:nvSpPr>
        <p:spPr/>
        <p:txBody>
          <a:bodyPr/>
          <a:lstStyle/>
          <a:p>
            <a:fld id="{95CB496F-38A3-674C-958B-30334385FF57}" type="slidenum">
              <a:rPr lang="en-US" smtClean="0"/>
              <a:t>1</a:t>
            </a:fld>
            <a:endParaRPr lang="en-US"/>
          </a:p>
        </p:txBody>
      </p:sp>
    </p:spTree>
    <p:extLst>
      <p:ext uri="{BB962C8B-B14F-4D97-AF65-F5344CB8AC3E}">
        <p14:creationId xmlns:p14="http://schemas.microsoft.com/office/powerpoint/2010/main" val="4063540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B496F-38A3-674C-958B-30334385FF57}" type="slidenum">
              <a:rPr lang="en-US" smtClean="0"/>
              <a:t>9</a:t>
            </a:fld>
            <a:endParaRPr lang="en-US"/>
          </a:p>
        </p:txBody>
      </p:sp>
    </p:spTree>
    <p:extLst>
      <p:ext uri="{BB962C8B-B14F-4D97-AF65-F5344CB8AC3E}">
        <p14:creationId xmlns:p14="http://schemas.microsoft.com/office/powerpoint/2010/main" val="3518615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(6/19/18 10:42) -----</a:t>
            </a:r>
          </a:p>
          <a:p>
            <a:r>
              <a:rPr lang="en-US"/>
              <a:t>Piedra Blanca </a:t>
            </a:r>
          </a:p>
          <a:p>
            <a:r>
              <a:rPr lang="en-US"/>
              <a:t>El Batey-Attempting to change name to Cristo Rey</a:t>
            </a:r>
          </a:p>
          <a:p>
            <a:endParaRPr lang="en-US"/>
          </a:p>
        </p:txBody>
      </p:sp>
      <p:sp>
        <p:nvSpPr>
          <p:cNvPr id="4" name="Slide Number Placeholder 3"/>
          <p:cNvSpPr>
            <a:spLocks noGrp="1"/>
          </p:cNvSpPr>
          <p:nvPr>
            <p:ph type="sldNum" sz="quarter" idx="10"/>
          </p:nvPr>
        </p:nvSpPr>
        <p:spPr/>
        <p:txBody>
          <a:bodyPr/>
          <a:lstStyle/>
          <a:p>
            <a:fld id="{95CB496F-38A3-674C-958B-30334385FF57}" type="slidenum">
              <a:rPr lang="en-US" smtClean="0"/>
              <a:t>10</a:t>
            </a:fld>
            <a:endParaRPr lang="en-US"/>
          </a:p>
        </p:txBody>
      </p:sp>
    </p:spTree>
    <p:extLst>
      <p:ext uri="{BB962C8B-B14F-4D97-AF65-F5344CB8AC3E}">
        <p14:creationId xmlns:p14="http://schemas.microsoft.com/office/powerpoint/2010/main" val="716383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0A98AF03-7270-45C2-A683-C5E353EF01A5}" type="datetime4">
              <a:rPr lang="en-US" smtClean="0"/>
              <a:pPr/>
              <a:t>August 7, 2018</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8B37D5FE-740C-46F5-801A-FA5477D9711F}" type="slidenum">
              <a:rPr lang="en-US" smtClean="0"/>
              <a:pPr/>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FB5AFD-D735-4504-A039-ADEBB6448D55}" type="datetime4">
              <a:rPr lang="en-US" smtClean="0"/>
              <a:pPr/>
              <a:t>August 7,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5C8118-FB93-4E87-B380-0175F2FE2167}" type="datetime4">
              <a:rPr lang="en-US" smtClean="0"/>
              <a:pPr/>
              <a:t>August 7,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A93482-8E69-40F7-BCAD-5662A6CADB27}" type="datetime4">
              <a:rPr lang="en-US" smtClean="0"/>
              <a:pPr/>
              <a:t>August 7,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B7EAE1-CAAC-4AEF-919E-158692B1E55E}" type="datetime4">
              <a:rPr lang="en-US" smtClean="0"/>
              <a:pPr/>
              <a:t>August 7,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9525A706-D8F2-4D1A-855A-CADC92600C26}" type="datetime4">
              <a:rPr lang="en-US" smtClean="0"/>
              <a:pPr/>
              <a:t>August 7,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9B4F123-1704-49AC-9D15-C4B1462B8014}" type="datetime4">
              <a:rPr lang="en-US" smtClean="0"/>
              <a:pPr/>
              <a:t>August 7, 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127EC2-47FB-48A1-8644-C8A81DDAA119}" type="datetime4">
              <a:rPr lang="en-US" smtClean="0"/>
              <a:pPr/>
              <a:t>August 7, 2018</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EC3ED-7435-49F9-84C8-03CCA2F8DEDB}" type="datetime4">
              <a:rPr lang="en-US" smtClean="0"/>
              <a:pPr/>
              <a:t>August 7, 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FC49BF1-FCD3-4395-8FF6-0047AF66228E}" type="datetime4">
              <a:rPr lang="en-US" smtClean="0"/>
              <a:pPr/>
              <a:t>August 7, 2018</a:t>
            </a:fld>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861222-2C8B-4501-BE87-6797EC025925}" type="datetime4">
              <a:rPr lang="en-US" smtClean="0"/>
              <a:pPr/>
              <a:t>August 7, 2018</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6C01193-8287-4834-A286-6B880643E934}" type="datetime4">
              <a:rPr lang="en-US" smtClean="0"/>
              <a:pPr/>
              <a:t>August 7, 2018</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8B37D5FE-740C-46F5-801A-FA5477D9711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3365" y="2708476"/>
            <a:ext cx="3313355" cy="3108430"/>
          </a:xfrm>
        </p:spPr>
        <p:txBody>
          <a:bodyPr>
            <a:normAutofit fontScale="90000"/>
          </a:bodyPr>
          <a:lstStyle/>
          <a:p>
            <a:pPr algn="ctr"/>
            <a:r>
              <a:rPr lang="en-US" dirty="0" smtClean="0"/>
              <a:t>UD Worship:</a:t>
            </a:r>
            <a:br>
              <a:rPr lang="en-US" dirty="0" smtClean="0"/>
            </a:br>
            <a:r>
              <a:rPr lang="en-US" dirty="0" smtClean="0"/>
              <a:t>Praising God at work in </a:t>
            </a:r>
            <a:r>
              <a:rPr lang="en-US" dirty="0" err="1" smtClean="0"/>
              <a:t>the</a:t>
            </a:r>
            <a:r>
              <a:rPr lang="en-US" dirty="0" err="1" smtClean="0"/>
              <a:t>Dominican</a:t>
            </a:r>
            <a:r>
              <a:rPr lang="en-US" dirty="0" smtClean="0"/>
              <a:t> </a:t>
            </a:r>
            <a:r>
              <a:rPr lang="en-US" dirty="0" smtClean="0"/>
              <a:t>Republic </a:t>
            </a:r>
            <a:br>
              <a:rPr lang="en-US" dirty="0" smtClean="0"/>
            </a:br>
            <a:r>
              <a:rPr lang="en-US" dirty="0" smtClean="0"/>
              <a:t>2018</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918282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683046"/>
            <a:ext cx="7024744" cy="1487618"/>
          </a:xfrm>
        </p:spPr>
        <p:txBody>
          <a:bodyPr>
            <a:normAutofit/>
          </a:bodyPr>
          <a:lstStyle/>
          <a:p>
            <a:r>
              <a:rPr lang="en-US" dirty="0" smtClean="0"/>
              <a:t>Our p</a:t>
            </a:r>
            <a:r>
              <a:rPr lang="en-US" dirty="0" smtClean="0"/>
              <a:t>artnership in the Dominican Republic</a:t>
            </a:r>
            <a:endParaRPr lang="en-US" dirty="0"/>
          </a:p>
        </p:txBody>
      </p:sp>
      <p:pic>
        <p:nvPicPr>
          <p:cNvPr id="4" name="Content Placeholder 3"/>
          <p:cNvPicPr>
            <a:picLocks noGrp="1" noChangeAspect="1"/>
          </p:cNvPicPr>
          <p:nvPr>
            <p:ph idx="1"/>
          </p:nvPr>
        </p:nvPicPr>
        <p:blipFill>
          <a:blip r:embed="rId3"/>
          <a:srcRect t="19115" b="19115"/>
          <a:stretch>
            <a:fillRect/>
          </a:stretch>
        </p:blipFill>
        <p:spPr>
          <a:xfrm>
            <a:off x="1043492" y="2323652"/>
            <a:ext cx="6594947" cy="3414555"/>
          </a:xfrm>
        </p:spPr>
      </p:pic>
    </p:spTree>
    <p:extLst>
      <p:ext uri="{BB962C8B-B14F-4D97-AF65-F5344CB8AC3E}">
        <p14:creationId xmlns:p14="http://schemas.microsoft.com/office/powerpoint/2010/main" val="9112196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Foundation </a:t>
            </a:r>
            <a:r>
              <a:rPr lang="en-US" dirty="0" smtClean="0"/>
              <a:t>for </a:t>
            </a:r>
            <a:r>
              <a:rPr lang="en-US" dirty="0" smtClean="0"/>
              <a:t>Peace</a:t>
            </a:r>
            <a:endParaRPr lang="en-US" dirty="0"/>
          </a:p>
        </p:txBody>
      </p:sp>
      <p:sp>
        <p:nvSpPr>
          <p:cNvPr id="3" name="Vertical Text Placeholder 2"/>
          <p:cNvSpPr>
            <a:spLocks noGrp="1"/>
          </p:cNvSpPr>
          <p:nvPr>
            <p:ph type="body" orient="vert" idx="1"/>
          </p:nvPr>
        </p:nvSpPr>
        <p:spPr>
          <a:xfrm rot="16200000">
            <a:off x="2660431" y="938972"/>
            <a:ext cx="3790862" cy="7024744"/>
          </a:xfrm>
        </p:spPr>
        <p:txBody>
          <a:bodyPr/>
          <a:lstStyle/>
          <a:p>
            <a:r>
              <a:rPr lang="en-US" dirty="0" smtClean="0"/>
              <a:t>A mission to work “Hand in Hand”</a:t>
            </a:r>
          </a:p>
          <a:p>
            <a:r>
              <a:rPr lang="en-US" dirty="0" smtClean="0"/>
              <a:t>Providing C</a:t>
            </a:r>
            <a:r>
              <a:rPr lang="en-US" dirty="0" smtClean="0"/>
              <a:t>lean Water</a:t>
            </a:r>
          </a:p>
          <a:p>
            <a:r>
              <a:rPr lang="en-US" dirty="0" smtClean="0"/>
              <a:t>Offering Medical Care through Teams</a:t>
            </a:r>
            <a:endParaRPr lang="en-US" dirty="0" smtClean="0"/>
          </a:p>
          <a:p>
            <a:r>
              <a:rPr lang="en-US" dirty="0" smtClean="0"/>
              <a:t>Education through Sponsoring Students</a:t>
            </a:r>
            <a:endParaRPr lang="en-US" dirty="0" smtClean="0"/>
          </a:p>
          <a:p>
            <a:r>
              <a:rPr lang="en-US" dirty="0" smtClean="0"/>
              <a:t>Worship</a:t>
            </a:r>
          </a:p>
          <a:p>
            <a:r>
              <a:rPr lang="en-US" dirty="0" smtClean="0"/>
              <a:t>Partnerships with </a:t>
            </a:r>
            <a:r>
              <a:rPr lang="en-US" dirty="0" smtClean="0"/>
              <a:t>communities – such as UDTS and El </a:t>
            </a:r>
            <a:r>
              <a:rPr lang="en-US" dirty="0" err="1" smtClean="0"/>
              <a:t>Batey</a:t>
            </a:r>
            <a:r>
              <a:rPr lang="en-US" dirty="0" smtClean="0"/>
              <a:t> (Christo Rey – Christ the King)</a:t>
            </a:r>
            <a:endParaRPr lang="en-US" dirty="0"/>
          </a:p>
        </p:txBody>
      </p:sp>
    </p:spTree>
    <p:extLst>
      <p:ext uri="{BB962C8B-B14F-4D97-AF65-F5344CB8AC3E}">
        <p14:creationId xmlns:p14="http://schemas.microsoft.com/office/powerpoint/2010/main" val="41880517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809" y="1027664"/>
            <a:ext cx="8020279" cy="668934"/>
          </a:xfrm>
        </p:spPr>
        <p:txBody>
          <a:bodyPr>
            <a:noAutofit/>
          </a:bodyPr>
          <a:lstStyle/>
          <a:p>
            <a:r>
              <a:rPr lang="en-US" sz="2800" dirty="0" smtClean="0"/>
              <a:t>Kristin Hamner (and Nico) – field facilitator</a:t>
            </a:r>
            <a:endParaRPr lang="en-US" sz="2800" dirty="0"/>
          </a:p>
        </p:txBody>
      </p:sp>
      <p:pic>
        <p:nvPicPr>
          <p:cNvPr id="4" name="Picture 3"/>
          <p:cNvPicPr>
            <a:picLocks noChangeAspect="1"/>
          </p:cNvPicPr>
          <p:nvPr/>
        </p:nvPicPr>
        <p:blipFill>
          <a:blip r:embed="rId2"/>
          <a:stretch>
            <a:fillRect/>
          </a:stretch>
        </p:blipFill>
        <p:spPr>
          <a:xfrm>
            <a:off x="3150824" y="1985961"/>
            <a:ext cx="2930487" cy="4395731"/>
          </a:xfrm>
          <a:prstGeom prst="rect">
            <a:avLst/>
          </a:prstGeom>
        </p:spPr>
      </p:pic>
      <p:sp>
        <p:nvSpPr>
          <p:cNvPr id="3" name="Vertical Text Placeholder 2"/>
          <p:cNvSpPr>
            <a:spLocks noGrp="1"/>
          </p:cNvSpPr>
          <p:nvPr>
            <p:ph type="body" orient="vert" idx="1"/>
          </p:nvPr>
        </p:nvSpPr>
        <p:spPr/>
        <p:txBody>
          <a:bodyPr/>
          <a:lstStyle/>
          <a:p>
            <a:endParaRPr lang="en-US" dirty="0"/>
          </a:p>
        </p:txBody>
      </p:sp>
    </p:spTree>
    <p:extLst>
      <p:ext uri="{BB962C8B-B14F-4D97-AF65-F5344CB8AC3E}">
        <p14:creationId xmlns:p14="http://schemas.microsoft.com/office/powerpoint/2010/main" val="29483632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995" y="1027664"/>
            <a:ext cx="7777909" cy="757069"/>
          </a:xfrm>
        </p:spPr>
        <p:txBody>
          <a:bodyPr>
            <a:normAutofit fontScale="90000"/>
          </a:bodyPr>
          <a:lstStyle/>
          <a:p>
            <a:r>
              <a:rPr lang="en-US" dirty="0" smtClean="0"/>
              <a:t>El </a:t>
            </a:r>
            <a:r>
              <a:rPr lang="en-US" dirty="0" err="1" smtClean="0"/>
              <a:t>Batey</a:t>
            </a:r>
            <a:r>
              <a:rPr lang="en-US" dirty="0"/>
              <a:t> </a:t>
            </a:r>
            <a:r>
              <a:rPr lang="en-US" dirty="0" smtClean="0"/>
              <a:t>– Christ the King - Village</a:t>
            </a:r>
            <a:endParaRPr lang="en-US" dirty="0"/>
          </a:p>
        </p:txBody>
      </p:sp>
      <p:pic>
        <p:nvPicPr>
          <p:cNvPr id="4" name="Content Placeholder 3"/>
          <p:cNvPicPr>
            <a:picLocks noGrp="1" noChangeAspect="1"/>
          </p:cNvPicPr>
          <p:nvPr>
            <p:ph idx="1"/>
          </p:nvPr>
        </p:nvPicPr>
        <p:blipFill>
          <a:blip r:embed="rId2"/>
          <a:stretch>
            <a:fillRect/>
          </a:stretch>
        </p:blipFill>
        <p:spPr>
          <a:xfrm>
            <a:off x="1294885" y="1905458"/>
            <a:ext cx="6185568" cy="4125963"/>
          </a:xfrm>
          <a:prstGeom prst="rect">
            <a:avLst/>
          </a:prstGeom>
        </p:spPr>
      </p:pic>
    </p:spTree>
    <p:extLst>
      <p:ext uri="{BB962C8B-B14F-4D97-AF65-F5344CB8AC3E}">
        <p14:creationId xmlns:p14="http://schemas.microsoft.com/office/powerpoint/2010/main" val="40095762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El </a:t>
            </a:r>
            <a:r>
              <a:rPr lang="en-US" sz="2800" dirty="0" err="1" smtClean="0"/>
              <a:t>Batey</a:t>
            </a:r>
            <a:r>
              <a:rPr lang="en-US" sz="2800" dirty="0" smtClean="0"/>
              <a:t> is in the second year of being cut off from the highway by a collapsed bridge</a:t>
            </a:r>
            <a:endParaRPr lang="en-US" sz="2800" dirty="0"/>
          </a:p>
        </p:txBody>
      </p:sp>
      <p:pic>
        <p:nvPicPr>
          <p:cNvPr id="4" name="Content Placeholder 3"/>
          <p:cNvPicPr>
            <a:picLocks noGrp="1" noChangeAspect="1"/>
          </p:cNvPicPr>
          <p:nvPr>
            <p:ph idx="1"/>
          </p:nvPr>
        </p:nvPicPr>
        <p:blipFill>
          <a:blip r:embed="rId2"/>
          <a:stretch>
            <a:fillRect/>
          </a:stretch>
        </p:blipFill>
        <p:spPr>
          <a:xfrm>
            <a:off x="1800225" y="2324100"/>
            <a:ext cx="5262562" cy="3508375"/>
          </a:xfrm>
          <a:prstGeom prst="rect">
            <a:avLst/>
          </a:prstGeom>
        </p:spPr>
      </p:pic>
    </p:spTree>
    <p:extLst>
      <p:ext uri="{BB962C8B-B14F-4D97-AF65-F5344CB8AC3E}">
        <p14:creationId xmlns:p14="http://schemas.microsoft.com/office/powerpoint/2010/main" val="13506385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558765"/>
          </a:xfrm>
        </p:spPr>
        <p:txBody>
          <a:bodyPr>
            <a:normAutofit fontScale="90000"/>
          </a:bodyPr>
          <a:lstStyle/>
          <a:p>
            <a:r>
              <a:rPr lang="en-US" dirty="0" smtClean="0"/>
              <a:t>	</a:t>
            </a:r>
            <a:br>
              <a:rPr lang="en-US" dirty="0" smtClean="0"/>
            </a:br>
            <a:r>
              <a:rPr lang="en-US" dirty="0"/>
              <a:t/>
            </a:r>
            <a:br>
              <a:rPr lang="en-US" dirty="0"/>
            </a:br>
            <a:r>
              <a:rPr lang="en-US" dirty="0"/>
              <a:t> </a:t>
            </a:r>
            <a:r>
              <a:rPr lang="en-US" dirty="0" smtClean="0"/>
              <a:t>   A Vision of a Town Center</a:t>
            </a:r>
            <a:endParaRPr lang="en-US" dirty="0"/>
          </a:p>
        </p:txBody>
      </p:sp>
      <p:pic>
        <p:nvPicPr>
          <p:cNvPr id="5" name="Picture 4"/>
          <p:cNvPicPr>
            <a:picLocks noChangeAspect="1"/>
          </p:cNvPicPr>
          <p:nvPr/>
        </p:nvPicPr>
        <p:blipFill>
          <a:blip r:embed="rId2"/>
          <a:stretch>
            <a:fillRect/>
          </a:stretch>
        </p:blipFill>
        <p:spPr>
          <a:xfrm>
            <a:off x="1990120" y="1709779"/>
            <a:ext cx="5163760" cy="3438442"/>
          </a:xfrm>
          <a:prstGeom prst="rect">
            <a:avLst/>
          </a:prstGeom>
        </p:spPr>
      </p:pic>
      <p:sp>
        <p:nvSpPr>
          <p:cNvPr id="3" name="Vertical Text Placeholder 2"/>
          <p:cNvSpPr>
            <a:spLocks noGrp="1"/>
          </p:cNvSpPr>
          <p:nvPr>
            <p:ph type="body" orient="vert" idx="1"/>
          </p:nvPr>
        </p:nvSpPr>
        <p:spPr>
          <a:xfrm>
            <a:off x="1043492" y="1586430"/>
            <a:ext cx="6910686" cy="4246200"/>
          </a:xfrm>
        </p:spPr>
        <p:txBody>
          <a:bodyPr/>
          <a:lstStyle/>
          <a:p>
            <a:endParaRPr lang="en-US" dirty="0"/>
          </a:p>
        </p:txBody>
      </p:sp>
    </p:spTree>
    <p:extLst>
      <p:ext uri="{BB962C8B-B14F-4D97-AF65-F5344CB8AC3E}">
        <p14:creationId xmlns:p14="http://schemas.microsoft.com/office/powerpoint/2010/main" val="36581894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89" y="5387248"/>
            <a:ext cx="7505599" cy="688554"/>
          </a:xfrm>
        </p:spPr>
        <p:txBody>
          <a:bodyPr>
            <a:normAutofit fontScale="90000"/>
          </a:bodyPr>
          <a:lstStyle/>
          <a:p>
            <a:r>
              <a:rPr lang="en-US" dirty="0" smtClean="0"/>
              <a:t>A playset grows into a safe park</a:t>
            </a:r>
            <a:endParaRPr lang="en-US" dirty="0"/>
          </a:p>
        </p:txBody>
      </p:sp>
      <p:pic>
        <p:nvPicPr>
          <p:cNvPr id="4" name="Picture 3"/>
          <p:cNvPicPr>
            <a:picLocks noChangeAspect="1"/>
          </p:cNvPicPr>
          <p:nvPr/>
        </p:nvPicPr>
        <p:blipFill>
          <a:blip r:embed="rId2"/>
          <a:stretch>
            <a:fillRect/>
          </a:stretch>
        </p:blipFill>
        <p:spPr>
          <a:xfrm>
            <a:off x="1974879" y="1697586"/>
            <a:ext cx="5194242" cy="3462828"/>
          </a:xfrm>
          <a:prstGeom prst="rect">
            <a:avLst/>
          </a:prstGeom>
        </p:spPr>
      </p:pic>
      <p:sp>
        <p:nvSpPr>
          <p:cNvPr id="3" name="Vertical Text Placeholder 2"/>
          <p:cNvSpPr>
            <a:spLocks noGrp="1"/>
          </p:cNvSpPr>
          <p:nvPr>
            <p:ph type="body" orient="vert" idx="1"/>
          </p:nvPr>
        </p:nvSpPr>
        <p:spPr>
          <a:xfrm>
            <a:off x="1043492" y="782199"/>
            <a:ext cx="6777317" cy="4241494"/>
          </a:xfrm>
        </p:spPr>
        <p:txBody>
          <a:bodyPr/>
          <a:lstStyle/>
          <a:p>
            <a:endParaRPr lang="en-US" dirty="0"/>
          </a:p>
        </p:txBody>
      </p:sp>
    </p:spTree>
    <p:extLst>
      <p:ext uri="{BB962C8B-B14F-4D97-AF65-F5344CB8AC3E}">
        <p14:creationId xmlns:p14="http://schemas.microsoft.com/office/powerpoint/2010/main" val="17881706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1038094" y="1414548"/>
            <a:ext cx="7030140" cy="4688798"/>
          </a:xfrm>
          <a:prstGeom prst="rect">
            <a:avLst/>
          </a:prstGeom>
        </p:spPr>
      </p:pic>
      <p:sp>
        <p:nvSpPr>
          <p:cNvPr id="3" name="Vertical Text Placeholder 2"/>
          <p:cNvSpPr>
            <a:spLocks noGrp="1"/>
          </p:cNvSpPr>
          <p:nvPr>
            <p:ph type="body" orient="vert" idx="1"/>
          </p:nvPr>
        </p:nvSpPr>
        <p:spPr/>
        <p:txBody>
          <a:bodyPr/>
          <a:lstStyle/>
          <a:p>
            <a:endParaRPr lang="en-US" dirty="0"/>
          </a:p>
        </p:txBody>
      </p:sp>
    </p:spTree>
    <p:extLst>
      <p:ext uri="{BB962C8B-B14F-4D97-AF65-F5344CB8AC3E}">
        <p14:creationId xmlns:p14="http://schemas.microsoft.com/office/powerpoint/2010/main" val="17437601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4926" y="969484"/>
            <a:ext cx="6912303" cy="5023890"/>
          </a:xfrm>
          <a:prstGeom prst="rect">
            <a:avLst/>
          </a:prstGeom>
        </p:spPr>
      </p:pic>
    </p:spTree>
    <p:extLst>
      <p:ext uri="{BB962C8B-B14F-4D97-AF65-F5344CB8AC3E}">
        <p14:creationId xmlns:p14="http://schemas.microsoft.com/office/powerpoint/2010/main" val="41334142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539828"/>
            <a:ext cx="7024744" cy="716096"/>
          </a:xfrm>
        </p:spPr>
        <p:txBody>
          <a:bodyPr>
            <a:normAutofit/>
          </a:bodyPr>
          <a:lstStyle/>
          <a:p>
            <a:r>
              <a:rPr lang="en-US" dirty="0" smtClean="0"/>
              <a:t>With much mulching…</a:t>
            </a:r>
            <a:endParaRPr lang="en-US" dirty="0"/>
          </a:p>
        </p:txBody>
      </p:sp>
      <p:pic>
        <p:nvPicPr>
          <p:cNvPr id="4" name="Picture 3"/>
          <p:cNvPicPr>
            <a:picLocks noChangeAspect="1"/>
          </p:cNvPicPr>
          <p:nvPr/>
        </p:nvPicPr>
        <p:blipFill>
          <a:blip r:embed="rId2"/>
          <a:stretch>
            <a:fillRect/>
          </a:stretch>
        </p:blipFill>
        <p:spPr>
          <a:xfrm>
            <a:off x="1846852" y="1612234"/>
            <a:ext cx="5450296" cy="3633531"/>
          </a:xfrm>
          <a:prstGeom prst="rect">
            <a:avLst/>
          </a:prstGeom>
        </p:spPr>
      </p:pic>
      <p:sp>
        <p:nvSpPr>
          <p:cNvPr id="3" name="Vertical Text Placeholder 2"/>
          <p:cNvSpPr>
            <a:spLocks noGrp="1"/>
          </p:cNvSpPr>
          <p:nvPr>
            <p:ph type="body" orient="vert" idx="1"/>
          </p:nvPr>
        </p:nvSpPr>
        <p:spPr>
          <a:xfrm>
            <a:off x="1043492" y="1377108"/>
            <a:ext cx="6777317" cy="4455521"/>
          </a:xfrm>
        </p:spPr>
        <p:txBody>
          <a:bodyPr/>
          <a:lstStyle/>
          <a:p>
            <a:endParaRPr lang="en-US" dirty="0"/>
          </a:p>
        </p:txBody>
      </p:sp>
    </p:spTree>
    <p:extLst>
      <p:ext uri="{BB962C8B-B14F-4D97-AF65-F5344CB8AC3E}">
        <p14:creationId xmlns:p14="http://schemas.microsoft.com/office/powerpoint/2010/main" val="39183856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turn to God in praise</a:t>
            </a:r>
            <a:endParaRPr lang="en-US" dirty="0"/>
          </a:p>
        </p:txBody>
      </p:sp>
      <p:sp>
        <p:nvSpPr>
          <p:cNvPr id="3" name="Content Placeholder 2"/>
          <p:cNvSpPr>
            <a:spLocks noGrp="1"/>
          </p:cNvSpPr>
          <p:nvPr>
            <p:ph idx="1"/>
          </p:nvPr>
        </p:nvSpPr>
        <p:spPr>
          <a:xfrm>
            <a:off x="1043492" y="2323652"/>
            <a:ext cx="7494580" cy="3508977"/>
          </a:xfrm>
        </p:spPr>
        <p:txBody>
          <a:bodyPr>
            <a:normAutofit/>
          </a:bodyPr>
          <a:lstStyle/>
          <a:p>
            <a:pPr marL="68580" indent="0">
              <a:buNone/>
            </a:pPr>
            <a:r>
              <a:rPr lang="en-US" u="sng" dirty="0" err="1"/>
              <a:t>Tuya</a:t>
            </a:r>
            <a:r>
              <a:rPr lang="en-US" u="sng" dirty="0"/>
              <a:t> </a:t>
            </a:r>
            <a:r>
              <a:rPr lang="en-US" u="sng" dirty="0" err="1"/>
              <a:t>es</a:t>
            </a:r>
            <a:r>
              <a:rPr lang="en-US" u="sng" dirty="0"/>
              <a:t> la Gloria</a:t>
            </a:r>
            <a:r>
              <a:rPr lang="en-US" dirty="0"/>
              <a:t> </a:t>
            </a:r>
            <a:r>
              <a:rPr lang="en-US" b="1" dirty="0" smtClean="0"/>
              <a:t>		We </a:t>
            </a:r>
            <a:r>
              <a:rPr lang="en-US" b="1" dirty="0"/>
              <a:t>sing of your glory</a:t>
            </a:r>
          </a:p>
          <a:p>
            <a:pPr marL="68580" indent="0">
              <a:buNone/>
            </a:pPr>
            <a:r>
              <a:rPr lang="en-US" dirty="0"/>
              <a:t>La </a:t>
            </a:r>
            <a:r>
              <a:rPr lang="en-US" dirty="0" err="1"/>
              <a:t>honra</a:t>
            </a:r>
            <a:r>
              <a:rPr lang="en-US" dirty="0"/>
              <a:t> </a:t>
            </a:r>
            <a:r>
              <a:rPr lang="en-US" dirty="0" err="1"/>
              <a:t>tambien</a:t>
            </a:r>
            <a:r>
              <a:rPr lang="en-US" dirty="0"/>
              <a:t>;	</a:t>
            </a:r>
            <a:r>
              <a:rPr lang="en-US" b="1" dirty="0" smtClean="0"/>
              <a:t>we </a:t>
            </a:r>
            <a:r>
              <a:rPr lang="en-US" b="1" dirty="0"/>
              <a:t>praise you again;</a:t>
            </a:r>
          </a:p>
          <a:p>
            <a:pPr marL="68580" indent="0">
              <a:buNone/>
            </a:pPr>
            <a:r>
              <a:rPr lang="en-US" dirty="0" err="1"/>
              <a:t>Tuya</a:t>
            </a:r>
            <a:r>
              <a:rPr lang="en-US" dirty="0"/>
              <a:t> para </a:t>
            </a:r>
            <a:r>
              <a:rPr lang="en-US" dirty="0" err="1"/>
              <a:t>siempre</a:t>
            </a:r>
            <a:r>
              <a:rPr lang="en-US" b="1" dirty="0"/>
              <a:t>.</a:t>
            </a:r>
            <a:r>
              <a:rPr lang="en-US" dirty="0"/>
              <a:t>	</a:t>
            </a:r>
            <a:r>
              <a:rPr lang="en-US" b="1" dirty="0"/>
              <a:t>F</a:t>
            </a:r>
            <a:r>
              <a:rPr lang="en-US" b="1" dirty="0" smtClean="0"/>
              <a:t>or </a:t>
            </a:r>
            <a:r>
              <a:rPr lang="en-US" b="1" dirty="0"/>
              <a:t>you are eternal.</a:t>
            </a:r>
          </a:p>
          <a:p>
            <a:pPr marL="68580" indent="0">
              <a:buNone/>
            </a:pPr>
            <a:r>
              <a:rPr lang="en-US" dirty="0"/>
              <a:t>Amen.  Amen.		</a:t>
            </a:r>
            <a:r>
              <a:rPr lang="en-US" b="1" dirty="0" smtClean="0"/>
              <a:t>Amen</a:t>
            </a:r>
            <a:r>
              <a:rPr lang="en-US" b="1" dirty="0"/>
              <a:t>. Amen</a:t>
            </a:r>
            <a:r>
              <a:rPr lang="en-US" b="1" dirty="0" smtClean="0"/>
              <a:t>.</a:t>
            </a:r>
          </a:p>
          <a:p>
            <a:pPr marL="68580" indent="0">
              <a:buNone/>
            </a:pPr>
            <a:endParaRPr lang="en-US" dirty="0"/>
          </a:p>
          <a:p>
            <a:pPr marL="68580" indent="0">
              <a:buNone/>
            </a:pPr>
            <a:endParaRPr lang="en-US" dirty="0" smtClean="0"/>
          </a:p>
          <a:p>
            <a:pPr marL="68580" indent="0">
              <a:buNone/>
            </a:pPr>
            <a:endParaRPr lang="en-US" dirty="0"/>
          </a:p>
          <a:p>
            <a:pPr marL="68580" indent="0">
              <a:buNone/>
            </a:pPr>
            <a:r>
              <a:rPr lang="en-US" sz="2000" i="1" dirty="0" smtClean="0"/>
              <a:t>From Sing the Faith #2011, Traditional Latin American.</a:t>
            </a:r>
            <a:endParaRPr lang="en-US" sz="2000" i="1" dirty="0"/>
          </a:p>
          <a:p>
            <a:pPr marL="68580" indent="0">
              <a:buNone/>
            </a:pPr>
            <a:endParaRPr lang="en-US" dirty="0"/>
          </a:p>
        </p:txBody>
      </p:sp>
    </p:spTree>
    <p:extLst>
      <p:ext uri="{BB962C8B-B14F-4D97-AF65-F5344CB8AC3E}">
        <p14:creationId xmlns:p14="http://schemas.microsoft.com/office/powerpoint/2010/main" val="30989856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776611"/>
          </a:xfrm>
        </p:spPr>
        <p:txBody>
          <a:bodyPr>
            <a:normAutofit fontScale="90000"/>
          </a:bodyPr>
          <a:lstStyle/>
          <a:p>
            <a:r>
              <a:rPr lang="en-US" dirty="0" smtClean="0"/>
              <a:t>Returning to share worship, VBS with the El </a:t>
            </a:r>
            <a:r>
              <a:rPr lang="en-US" dirty="0" err="1" smtClean="0"/>
              <a:t>Batey</a:t>
            </a:r>
            <a:r>
              <a:rPr lang="en-US" dirty="0" smtClean="0"/>
              <a:t> Church</a:t>
            </a:r>
            <a:endParaRPr lang="en-US" dirty="0"/>
          </a:p>
        </p:txBody>
      </p:sp>
      <p:pic>
        <p:nvPicPr>
          <p:cNvPr id="4" name="Picture 3"/>
          <p:cNvPicPr>
            <a:picLocks noChangeAspect="1"/>
          </p:cNvPicPr>
          <p:nvPr/>
        </p:nvPicPr>
        <p:blipFill>
          <a:blip r:embed="rId2"/>
          <a:stretch>
            <a:fillRect/>
          </a:stretch>
        </p:blipFill>
        <p:spPr>
          <a:xfrm>
            <a:off x="2133388" y="1804275"/>
            <a:ext cx="4877223" cy="3249450"/>
          </a:xfrm>
          <a:prstGeom prst="rect">
            <a:avLst/>
          </a:prstGeom>
        </p:spPr>
      </p:pic>
      <p:sp>
        <p:nvSpPr>
          <p:cNvPr id="3" name="Vertical Text Placeholder 2"/>
          <p:cNvSpPr>
            <a:spLocks noGrp="1"/>
          </p:cNvSpPr>
          <p:nvPr>
            <p:ph type="body" orient="vert" idx="1"/>
          </p:nvPr>
        </p:nvSpPr>
        <p:spPr/>
        <p:txBody>
          <a:bodyPr/>
          <a:lstStyle/>
          <a:p>
            <a:endParaRPr lang="en-US" dirty="0"/>
          </a:p>
        </p:txBody>
      </p:sp>
    </p:spTree>
    <p:extLst>
      <p:ext uri="{BB962C8B-B14F-4D97-AF65-F5344CB8AC3E}">
        <p14:creationId xmlns:p14="http://schemas.microsoft.com/office/powerpoint/2010/main" val="5425837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439927" y="1509157"/>
            <a:ext cx="6260598" cy="4175547"/>
          </a:xfrm>
          <a:prstGeom prst="rect">
            <a:avLst/>
          </a:prstGeom>
        </p:spPr>
      </p:pic>
      <p:sp>
        <p:nvSpPr>
          <p:cNvPr id="3" name="Vertical Text Placeholder 2"/>
          <p:cNvSpPr>
            <a:spLocks noGrp="1"/>
          </p:cNvSpPr>
          <p:nvPr>
            <p:ph type="body" orient="vert" idx="1"/>
          </p:nvPr>
        </p:nvSpPr>
        <p:spPr/>
        <p:txBody>
          <a:bodyPr/>
          <a:lstStyle/>
          <a:p>
            <a:endParaRPr lang="en-US" dirty="0"/>
          </a:p>
        </p:txBody>
      </p:sp>
    </p:spTree>
    <p:extLst>
      <p:ext uri="{BB962C8B-B14F-4D97-AF65-F5344CB8AC3E}">
        <p14:creationId xmlns:p14="http://schemas.microsoft.com/office/powerpoint/2010/main" val="12886483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9920.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211502" y="2725540"/>
            <a:ext cx="5348603" cy="3565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IMG_9932.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0502" y="591564"/>
            <a:ext cx="3033038" cy="45459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24079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Worship Services</a:t>
            </a:r>
            <a:endParaRPr lang="en-US" dirty="0"/>
          </a:p>
        </p:txBody>
      </p:sp>
      <p:pic>
        <p:nvPicPr>
          <p:cNvPr id="4" name="Content Placeholder 3"/>
          <p:cNvPicPr>
            <a:picLocks noGrp="1" noChangeAspect="1"/>
          </p:cNvPicPr>
          <p:nvPr>
            <p:ph idx="1"/>
          </p:nvPr>
        </p:nvPicPr>
        <p:blipFill>
          <a:blip r:embed="rId2"/>
          <a:stretch>
            <a:fillRect/>
          </a:stretch>
        </p:blipFill>
        <p:spPr>
          <a:xfrm>
            <a:off x="1800225" y="2324100"/>
            <a:ext cx="5262562" cy="3508375"/>
          </a:xfrm>
          <a:prstGeom prst="rect">
            <a:avLst/>
          </a:prstGeom>
        </p:spPr>
      </p:pic>
    </p:spTree>
    <p:extLst>
      <p:ext uri="{BB962C8B-B14F-4D97-AF65-F5344CB8AC3E}">
        <p14:creationId xmlns:p14="http://schemas.microsoft.com/office/powerpoint/2010/main" val="788371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combined witness on the worksite and in worship…</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Pastor Katia and El </a:t>
            </a:r>
            <a:r>
              <a:rPr lang="en-US" dirty="0" err="1" smtClean="0"/>
              <a:t>Batey</a:t>
            </a:r>
            <a:r>
              <a:rPr lang="en-US" dirty="0" smtClean="0"/>
              <a:t> Church</a:t>
            </a:r>
          </a:p>
          <a:p>
            <a:r>
              <a:rPr lang="en-US" dirty="0" smtClean="0"/>
              <a:t>Kristin Hamner and Foundation for Peace Staff</a:t>
            </a:r>
          </a:p>
          <a:p>
            <a:r>
              <a:rPr lang="en-US" dirty="0" smtClean="0"/>
              <a:t>Pastor Alejandro from San Joaquin</a:t>
            </a:r>
          </a:p>
          <a:p>
            <a:r>
              <a:rPr lang="en-US" dirty="0" smtClean="0"/>
              <a:t>University of Dubuque</a:t>
            </a:r>
          </a:p>
          <a:p>
            <a:r>
              <a:rPr lang="en-US" dirty="0" smtClean="0"/>
              <a:t>Morristown Presbyterian Church </a:t>
            </a:r>
          </a:p>
          <a:p>
            <a:endParaRPr lang="en-US" dirty="0"/>
          </a:p>
          <a:p>
            <a:pPr marL="68580" indent="0">
              <a:buNone/>
            </a:pPr>
            <a:r>
              <a:rPr lang="en-US" dirty="0" smtClean="0"/>
              <a:t>- Unity</a:t>
            </a:r>
          </a:p>
          <a:p>
            <a:pPr marL="68580" indent="0">
              <a:buNone/>
            </a:pPr>
            <a:r>
              <a:rPr lang="en-US" dirty="0" smtClean="0"/>
              <a:t>- Remembrance</a:t>
            </a:r>
          </a:p>
          <a:p>
            <a:pPr marL="68580" indent="0">
              <a:buNone/>
            </a:pPr>
            <a:r>
              <a:rPr lang="en-US" dirty="0" smtClean="0"/>
              <a:t>- And Shared Praise of God</a:t>
            </a:r>
            <a:endParaRPr lang="en-US" dirty="0"/>
          </a:p>
        </p:txBody>
      </p:sp>
    </p:spTree>
    <p:extLst>
      <p:ext uri="{BB962C8B-B14F-4D97-AF65-F5344CB8AC3E}">
        <p14:creationId xmlns:p14="http://schemas.microsoft.com/office/powerpoint/2010/main" val="42131634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558765"/>
          </a:xfrm>
        </p:spPr>
        <p:txBody>
          <a:bodyPr>
            <a:normAutofit fontScale="90000"/>
          </a:bodyPr>
          <a:lstStyle/>
          <a:p>
            <a:r>
              <a:rPr lang="en-US" dirty="0" smtClean="0"/>
              <a:t>Scripture: John 17:20-23</a:t>
            </a:r>
            <a:endParaRPr lang="en-US" dirty="0"/>
          </a:p>
        </p:txBody>
      </p:sp>
      <p:sp>
        <p:nvSpPr>
          <p:cNvPr id="3" name="Content Placeholder 2"/>
          <p:cNvSpPr>
            <a:spLocks noGrp="1"/>
          </p:cNvSpPr>
          <p:nvPr>
            <p:ph idx="1"/>
          </p:nvPr>
        </p:nvSpPr>
        <p:spPr>
          <a:xfrm>
            <a:off x="782198" y="1509312"/>
            <a:ext cx="7458419" cy="4693184"/>
          </a:xfrm>
        </p:spPr>
        <p:txBody>
          <a:bodyPr>
            <a:normAutofit/>
          </a:bodyPr>
          <a:lstStyle/>
          <a:p>
            <a:r>
              <a:rPr lang="en-US" b="1" baseline="30000" dirty="0"/>
              <a:t>20 </a:t>
            </a:r>
            <a:r>
              <a:rPr lang="en-US" dirty="0"/>
              <a:t>“I ask not only on behalf of these, but also on behalf of those who will believe in me through their word, </a:t>
            </a:r>
            <a:r>
              <a:rPr lang="en-US" b="1" baseline="30000" dirty="0"/>
              <a:t>21 </a:t>
            </a:r>
            <a:r>
              <a:rPr lang="en-US" dirty="0"/>
              <a:t>that they may all be one. As you, Father, are in me and I am in you, may they also be in </a:t>
            </a:r>
            <a:r>
              <a:rPr lang="en-US" dirty="0" smtClean="0"/>
              <a:t>us,</a:t>
            </a:r>
            <a:r>
              <a:rPr lang="en-US" baseline="30000" dirty="0"/>
              <a:t> </a:t>
            </a:r>
            <a:r>
              <a:rPr lang="en-US" dirty="0" smtClean="0"/>
              <a:t>so </a:t>
            </a:r>
            <a:r>
              <a:rPr lang="en-US" dirty="0"/>
              <a:t>that the world may believe that you have sent me. </a:t>
            </a:r>
            <a:r>
              <a:rPr lang="en-US" b="1" baseline="30000" dirty="0"/>
              <a:t>22 </a:t>
            </a:r>
            <a:r>
              <a:rPr lang="en-US" dirty="0"/>
              <a:t>The glory that you have given me I have given them, so that they may be one, as we are one, </a:t>
            </a:r>
            <a:r>
              <a:rPr lang="en-US" b="1" baseline="30000" dirty="0"/>
              <a:t>23 </a:t>
            </a:r>
            <a:r>
              <a:rPr lang="en-US" dirty="0"/>
              <a:t>I in them and you in me, that they may become completely one, so that the world may know that you have sent me and have loved them even as you have loved </a:t>
            </a:r>
            <a:r>
              <a:rPr lang="en-US" dirty="0" smtClean="0"/>
              <a:t>me.</a:t>
            </a:r>
            <a:endParaRPr lang="en-US" dirty="0"/>
          </a:p>
        </p:txBody>
      </p:sp>
    </p:spTree>
    <p:extLst>
      <p:ext uri="{BB962C8B-B14F-4D97-AF65-F5344CB8AC3E}">
        <p14:creationId xmlns:p14="http://schemas.microsoft.com/office/powerpoint/2010/main" val="36210200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Testimonies</a:t>
            </a:r>
            <a:endParaRPr lang="en-US" dirty="0"/>
          </a:p>
        </p:txBody>
      </p:sp>
      <p:sp>
        <p:nvSpPr>
          <p:cNvPr id="3" name="Content Placeholder 2"/>
          <p:cNvSpPr>
            <a:spLocks noGrp="1"/>
          </p:cNvSpPr>
          <p:nvPr>
            <p:ph idx="1"/>
          </p:nvPr>
        </p:nvSpPr>
        <p:spPr>
          <a:xfrm>
            <a:off x="1043492" y="2323652"/>
            <a:ext cx="7241192" cy="3508977"/>
          </a:xfrm>
        </p:spPr>
        <p:txBody>
          <a:bodyPr>
            <a:normAutofit/>
          </a:bodyPr>
          <a:lstStyle/>
          <a:p>
            <a:r>
              <a:rPr lang="en-US" sz="2800" dirty="0" smtClean="0"/>
              <a:t>Krista Denne – </a:t>
            </a:r>
          </a:p>
          <a:p>
            <a:pPr marL="68580" indent="0">
              <a:buNone/>
            </a:pPr>
            <a:r>
              <a:rPr lang="en-US" sz="2800" dirty="0"/>
              <a:t>	</a:t>
            </a:r>
            <a:r>
              <a:rPr lang="en-US" sz="2800" dirty="0" smtClean="0"/>
              <a:t>	The Unfolding Kingdom Work</a:t>
            </a:r>
          </a:p>
          <a:p>
            <a:r>
              <a:rPr lang="en-US" sz="2800" dirty="0" smtClean="0"/>
              <a:t>Melinda Stonebraker – </a:t>
            </a:r>
          </a:p>
          <a:p>
            <a:pPr marL="68580" indent="0">
              <a:buNone/>
            </a:pPr>
            <a:r>
              <a:rPr lang="en-US" sz="2800" dirty="0"/>
              <a:t>	</a:t>
            </a:r>
            <a:r>
              <a:rPr lang="en-US" sz="2800" dirty="0" smtClean="0"/>
              <a:t>	Presence and Communion</a:t>
            </a:r>
            <a:endParaRPr lang="en-US" sz="2800" dirty="0"/>
          </a:p>
        </p:txBody>
      </p:sp>
    </p:spTree>
    <p:extLst>
      <p:ext uri="{BB962C8B-B14F-4D97-AF65-F5344CB8AC3E}">
        <p14:creationId xmlns:p14="http://schemas.microsoft.com/office/powerpoint/2010/main" val="34331483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9030.jpg"/>
          <p:cNvPicPr>
            <a:picLocks noChangeAspect="1"/>
          </p:cNvPicPr>
          <p:nvPr/>
        </p:nvPicPr>
        <p:blipFill rotWithShape="1">
          <a:blip r:embed="rId2" cstate="email">
            <a:extLst>
              <a:ext uri="{28A0092B-C50C-407E-A947-70E740481C1C}">
                <a14:useLocalDpi xmlns:a14="http://schemas.microsoft.com/office/drawing/2010/main" val="0"/>
              </a:ext>
            </a:extLst>
          </a:blip>
          <a:srcRect t="11857"/>
          <a:stretch/>
        </p:blipFill>
        <p:spPr>
          <a:xfrm>
            <a:off x="2491822" y="702224"/>
            <a:ext cx="4878297" cy="2866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3"/>
          <a:srcRect t="13265"/>
          <a:stretch/>
        </p:blipFill>
        <p:spPr>
          <a:xfrm>
            <a:off x="338862" y="2135528"/>
            <a:ext cx="3088288" cy="4105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a:srcRect l="33889"/>
          <a:stretch/>
        </p:blipFill>
        <p:spPr>
          <a:xfrm>
            <a:off x="6718115" y="1971167"/>
            <a:ext cx="1590447" cy="36108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067650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8317b68-efa2-4583-b097-0792d2690d3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46345" y="481094"/>
            <a:ext cx="7919431" cy="5944523"/>
          </a:xfrm>
          <a:prstGeom prst="rect">
            <a:avLst/>
          </a:prstGeom>
        </p:spPr>
      </p:pic>
    </p:spTree>
    <p:extLst>
      <p:ext uri="{BB962C8B-B14F-4D97-AF65-F5344CB8AC3E}">
        <p14:creationId xmlns:p14="http://schemas.microsoft.com/office/powerpoint/2010/main" val="25092780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Offering: </a:t>
            </a:r>
            <a:br>
              <a:rPr lang="en-US" dirty="0" smtClean="0"/>
            </a:br>
            <a:r>
              <a:rPr lang="en-US" dirty="0" smtClean="0"/>
              <a:t>Sharing What We Have</a:t>
            </a:r>
            <a:endParaRPr lang="en-US" dirty="0"/>
          </a:p>
        </p:txBody>
      </p:sp>
      <p:sp>
        <p:nvSpPr>
          <p:cNvPr id="3" name="Content Placeholder 2"/>
          <p:cNvSpPr>
            <a:spLocks noGrp="1"/>
          </p:cNvSpPr>
          <p:nvPr>
            <p:ph idx="1"/>
          </p:nvPr>
        </p:nvSpPr>
        <p:spPr/>
        <p:txBody>
          <a:bodyPr/>
          <a:lstStyle/>
          <a:p>
            <a:pPr marL="68580" indent="0">
              <a:buNone/>
            </a:pPr>
            <a:r>
              <a:rPr lang="en-US" dirty="0" smtClean="0"/>
              <a:t>Through </a:t>
            </a:r>
            <a:r>
              <a:rPr lang="en-US" dirty="0"/>
              <a:t>Jesus, therefore, let us continually offer to God a sacrifice of praise—the fruit of lips that openly profess his name. </a:t>
            </a:r>
            <a:r>
              <a:rPr lang="en-US" dirty="0" smtClean="0"/>
              <a:t>And </a:t>
            </a:r>
            <a:r>
              <a:rPr lang="en-US" dirty="0"/>
              <a:t>do not forget to do good and to share with others, for with such sacrifices God is pleased</a:t>
            </a:r>
            <a:r>
              <a:rPr lang="en-US" dirty="0" smtClean="0"/>
              <a:t>. </a:t>
            </a:r>
          </a:p>
          <a:p>
            <a:pPr marL="68580" indent="0">
              <a:buNone/>
            </a:pPr>
            <a:endParaRPr lang="en-US" dirty="0"/>
          </a:p>
          <a:p>
            <a:pPr marL="68580" indent="0">
              <a:buNone/>
            </a:pPr>
            <a:r>
              <a:rPr lang="en-US" dirty="0" smtClean="0"/>
              <a:t>			(Hebrews 13:15-16)</a:t>
            </a:r>
            <a:endParaRPr lang="en-US" dirty="0"/>
          </a:p>
        </p:txBody>
      </p:sp>
    </p:spTree>
    <p:extLst>
      <p:ext uri="{BB962C8B-B14F-4D97-AF65-F5344CB8AC3E}">
        <p14:creationId xmlns:p14="http://schemas.microsoft.com/office/powerpoint/2010/main" val="31918121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043492" y="2323652"/>
            <a:ext cx="7186108" cy="3508977"/>
          </a:xfrm>
        </p:spPr>
        <p:txBody>
          <a:bodyPr/>
          <a:lstStyle/>
          <a:p>
            <a:pPr marL="68580" indent="0">
              <a:buNone/>
            </a:pPr>
            <a:r>
              <a:rPr lang="en-US" dirty="0" err="1" smtClean="0"/>
              <a:t>Tuyos</a:t>
            </a:r>
            <a:r>
              <a:rPr lang="en-US" dirty="0" smtClean="0"/>
              <a:t> </a:t>
            </a:r>
            <a:r>
              <a:rPr lang="en-US" dirty="0" err="1"/>
              <a:t>los</a:t>
            </a:r>
            <a:r>
              <a:rPr lang="en-US" dirty="0"/>
              <a:t> </a:t>
            </a:r>
            <a:r>
              <a:rPr lang="en-US" dirty="0" smtClean="0"/>
              <a:t>dominos		</a:t>
            </a:r>
            <a:r>
              <a:rPr lang="en-US" b="1" dirty="0" smtClean="0"/>
              <a:t>We </a:t>
            </a:r>
            <a:r>
              <a:rPr lang="en-US" b="1" dirty="0"/>
              <a:t>sing of your power</a:t>
            </a:r>
          </a:p>
          <a:p>
            <a:pPr marL="68580" indent="0">
              <a:buNone/>
            </a:pPr>
            <a:r>
              <a:rPr lang="en-US" dirty="0"/>
              <a:t>las </a:t>
            </a:r>
            <a:r>
              <a:rPr lang="en-US" dirty="0" err="1"/>
              <a:t>tronos</a:t>
            </a:r>
            <a:r>
              <a:rPr lang="en-US" dirty="0"/>
              <a:t> </a:t>
            </a:r>
            <a:r>
              <a:rPr lang="en-US" dirty="0" err="1"/>
              <a:t>tambien</a:t>
            </a:r>
            <a:r>
              <a:rPr lang="en-US" dirty="0"/>
              <a:t>;	</a:t>
            </a:r>
            <a:r>
              <a:rPr lang="en-US" b="1" dirty="0" smtClean="0"/>
              <a:t>and </a:t>
            </a:r>
            <a:r>
              <a:rPr lang="en-US" b="1" dirty="0"/>
              <a:t>honor again;</a:t>
            </a:r>
          </a:p>
          <a:p>
            <a:pPr marL="68580" indent="0">
              <a:buNone/>
            </a:pPr>
            <a:r>
              <a:rPr lang="en-US" dirty="0" err="1"/>
              <a:t>Tuyos</a:t>
            </a:r>
            <a:r>
              <a:rPr lang="en-US" dirty="0"/>
              <a:t> para </a:t>
            </a:r>
            <a:r>
              <a:rPr lang="en-US" dirty="0" err="1"/>
              <a:t>simepre</a:t>
            </a:r>
            <a:r>
              <a:rPr lang="en-US" dirty="0"/>
              <a:t>.	</a:t>
            </a:r>
            <a:r>
              <a:rPr lang="en-US" b="1" dirty="0" smtClean="0"/>
              <a:t>For </a:t>
            </a:r>
            <a:r>
              <a:rPr lang="en-US" b="1" dirty="0"/>
              <a:t>you are eternal.</a:t>
            </a:r>
          </a:p>
          <a:p>
            <a:pPr marL="68580" indent="0">
              <a:buNone/>
            </a:pPr>
            <a:r>
              <a:rPr lang="en-US" dirty="0"/>
              <a:t>Amen.  Amen.		</a:t>
            </a:r>
            <a:r>
              <a:rPr lang="en-US" b="1" dirty="0" smtClean="0"/>
              <a:t>Amen</a:t>
            </a:r>
            <a:r>
              <a:rPr lang="en-US" b="1" dirty="0"/>
              <a:t>. Amen.</a:t>
            </a:r>
          </a:p>
          <a:p>
            <a:pPr marL="68580" indent="0">
              <a:buNone/>
            </a:pPr>
            <a:endParaRPr lang="en-US" dirty="0"/>
          </a:p>
        </p:txBody>
      </p:sp>
    </p:spTree>
    <p:extLst>
      <p:ext uri="{BB962C8B-B14F-4D97-AF65-F5344CB8AC3E}">
        <p14:creationId xmlns:p14="http://schemas.microsoft.com/office/powerpoint/2010/main" val="6504930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24866"/>
          </a:xfrm>
        </p:spPr>
        <p:txBody>
          <a:bodyPr>
            <a:normAutofit fontScale="90000"/>
          </a:bodyPr>
          <a:lstStyle/>
          <a:p>
            <a:r>
              <a:rPr lang="en-US" dirty="0" smtClean="0"/>
              <a:t>Delivery of Baseball Equipment</a:t>
            </a:r>
            <a:endParaRPr lang="en-US" dirty="0"/>
          </a:p>
        </p:txBody>
      </p:sp>
      <p:pic>
        <p:nvPicPr>
          <p:cNvPr id="4" name="Picture 3"/>
          <p:cNvPicPr>
            <a:picLocks noChangeAspect="1"/>
          </p:cNvPicPr>
          <p:nvPr/>
        </p:nvPicPr>
        <p:blipFill>
          <a:blip r:embed="rId2"/>
          <a:stretch>
            <a:fillRect/>
          </a:stretch>
        </p:blipFill>
        <p:spPr>
          <a:xfrm>
            <a:off x="966556" y="1914524"/>
            <a:ext cx="6502879" cy="4335253"/>
          </a:xfrm>
          <a:prstGeom prst="rect">
            <a:avLst/>
          </a:prstGeom>
        </p:spPr>
      </p:pic>
      <p:sp>
        <p:nvSpPr>
          <p:cNvPr id="3" name="Vertical Text Placeholder 2"/>
          <p:cNvSpPr>
            <a:spLocks noGrp="1"/>
          </p:cNvSpPr>
          <p:nvPr>
            <p:ph type="body" orient="vert" idx="1"/>
          </p:nvPr>
        </p:nvSpPr>
        <p:spPr/>
        <p:txBody>
          <a:bodyPr/>
          <a:lstStyle/>
          <a:p>
            <a:endParaRPr lang="en-US" dirty="0"/>
          </a:p>
        </p:txBody>
      </p:sp>
    </p:spTree>
    <p:extLst>
      <p:ext uri="{BB962C8B-B14F-4D97-AF65-F5344CB8AC3E}">
        <p14:creationId xmlns:p14="http://schemas.microsoft.com/office/powerpoint/2010/main" val="39272567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727113"/>
            <a:ext cx="7024744" cy="4693185"/>
          </a:xfrm>
        </p:spPr>
        <p:txBody>
          <a:bodyPr>
            <a:normAutofit fontScale="90000"/>
          </a:bodyPr>
          <a:lstStyle/>
          <a:p>
            <a:r>
              <a:rPr lang="en-US" dirty="0" smtClean="0"/>
              <a:t/>
            </a:r>
            <a:br>
              <a:rPr lang="en-US" dirty="0" smtClean="0"/>
            </a:br>
            <a:r>
              <a:rPr lang="en-US" dirty="0" smtClean="0"/>
              <a:t>“Please – </a:t>
            </a:r>
            <a:br>
              <a:rPr lang="en-US" dirty="0" smtClean="0"/>
            </a:br>
            <a:r>
              <a:rPr lang="en-US" dirty="0" smtClean="0"/>
              <a:t>pray; </a:t>
            </a:r>
            <a:br>
              <a:rPr lang="en-US" dirty="0" smtClean="0"/>
            </a:br>
            <a:r>
              <a:rPr lang="en-US" dirty="0" smtClean="0"/>
              <a:t>the most </a:t>
            </a:r>
            <a:br>
              <a:rPr lang="en-US" dirty="0" smtClean="0"/>
            </a:br>
            <a:r>
              <a:rPr lang="en-US" dirty="0" smtClean="0"/>
              <a:t>critical </a:t>
            </a:r>
            <a:br>
              <a:rPr lang="en-US" dirty="0" smtClean="0"/>
            </a:br>
            <a:r>
              <a:rPr lang="en-US" dirty="0" smtClean="0"/>
              <a:t>help we </a:t>
            </a:r>
            <a:br>
              <a:rPr lang="en-US" dirty="0" smtClean="0"/>
            </a:br>
            <a:r>
              <a:rPr lang="en-US" dirty="0" smtClean="0"/>
              <a:t>need is </a:t>
            </a:r>
            <a:br>
              <a:rPr lang="en-US" dirty="0" smtClean="0"/>
            </a:br>
            <a:r>
              <a:rPr lang="en-US" dirty="0" smtClean="0"/>
              <a:t>a bridge.”</a:t>
            </a:r>
            <a:endParaRPr lang="en-US" dirty="0"/>
          </a:p>
        </p:txBody>
      </p:sp>
      <p:pic>
        <p:nvPicPr>
          <p:cNvPr id="4" name="Picture 3"/>
          <p:cNvPicPr>
            <a:picLocks noChangeAspect="1"/>
          </p:cNvPicPr>
          <p:nvPr/>
        </p:nvPicPr>
        <p:blipFill>
          <a:blip r:embed="rId2"/>
          <a:stretch>
            <a:fillRect/>
          </a:stretch>
        </p:blipFill>
        <p:spPr>
          <a:xfrm>
            <a:off x="3333749" y="1571624"/>
            <a:ext cx="3133151" cy="4699727"/>
          </a:xfrm>
          <a:prstGeom prst="rect">
            <a:avLst/>
          </a:prstGeom>
        </p:spPr>
      </p:pic>
      <p:sp>
        <p:nvSpPr>
          <p:cNvPr id="3" name="Vertical Text Placeholder 2"/>
          <p:cNvSpPr>
            <a:spLocks noGrp="1"/>
          </p:cNvSpPr>
          <p:nvPr>
            <p:ph type="body" orient="vert" idx="1"/>
          </p:nvPr>
        </p:nvSpPr>
        <p:spPr>
          <a:xfrm>
            <a:off x="672030" y="2323652"/>
            <a:ext cx="7148780" cy="3508977"/>
          </a:xfrm>
        </p:spPr>
        <p:txBody>
          <a:bodyPr/>
          <a:lstStyle/>
          <a:p>
            <a:endParaRPr lang="en-US" dirty="0"/>
          </a:p>
        </p:txBody>
      </p:sp>
    </p:spTree>
    <p:extLst>
      <p:ext uri="{BB962C8B-B14F-4D97-AF65-F5344CB8AC3E}">
        <p14:creationId xmlns:p14="http://schemas.microsoft.com/office/powerpoint/2010/main" val="5141990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Return Visit</a:t>
            </a:r>
            <a:endParaRPr lang="en-US" dirty="0"/>
          </a:p>
        </p:txBody>
      </p:sp>
      <p:sp>
        <p:nvSpPr>
          <p:cNvPr id="3" name="Content Placeholder 2"/>
          <p:cNvSpPr>
            <a:spLocks noGrp="1"/>
          </p:cNvSpPr>
          <p:nvPr>
            <p:ph idx="1"/>
          </p:nvPr>
        </p:nvSpPr>
        <p:spPr/>
        <p:txBody>
          <a:bodyPr/>
          <a:lstStyle/>
          <a:p>
            <a:pPr marL="68580" indent="0">
              <a:buNone/>
            </a:pPr>
            <a:r>
              <a:rPr lang="en-US" dirty="0" smtClean="0"/>
              <a:t>May 29 – June 7 2019 </a:t>
            </a:r>
          </a:p>
          <a:p>
            <a:pPr marL="68580" indent="0">
              <a:buNone/>
            </a:pPr>
            <a:r>
              <a:rPr lang="en-US" dirty="0" smtClean="0"/>
              <a:t>Led by the PCUSA Synod of the Sun </a:t>
            </a:r>
          </a:p>
          <a:p>
            <a:pPr marL="68580" indent="0">
              <a:buNone/>
            </a:pPr>
            <a:r>
              <a:rPr lang="en-US" dirty="0" smtClean="0"/>
              <a:t>with UDTS</a:t>
            </a:r>
          </a:p>
          <a:p>
            <a:pPr marL="68580" indent="0">
              <a:buNone/>
            </a:pPr>
            <a:r>
              <a:rPr lang="en-US" dirty="0" smtClean="0"/>
              <a:t>Please drop your name in the offering plate if you would like information about being sent or helping to prepare and support.</a:t>
            </a:r>
          </a:p>
          <a:p>
            <a:pPr marL="68580" indent="0">
              <a:buNone/>
            </a:pPr>
            <a:r>
              <a:rPr lang="en-US" dirty="0" smtClean="0"/>
              <a:t>Funds received will go toward the bridge restoration.</a:t>
            </a:r>
            <a:endParaRPr lang="en-US" dirty="0"/>
          </a:p>
        </p:txBody>
      </p:sp>
    </p:spTree>
    <p:extLst>
      <p:ext uri="{BB962C8B-B14F-4D97-AF65-F5344CB8AC3E}">
        <p14:creationId xmlns:p14="http://schemas.microsoft.com/office/powerpoint/2010/main" val="1753820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Offering of Praise</a:t>
            </a:r>
            <a:endParaRPr lang="en-US" dirty="0"/>
          </a:p>
        </p:txBody>
      </p:sp>
      <p:sp>
        <p:nvSpPr>
          <p:cNvPr id="3" name="Content Placeholder 2"/>
          <p:cNvSpPr>
            <a:spLocks noGrp="1"/>
          </p:cNvSpPr>
          <p:nvPr>
            <p:ph idx="1"/>
          </p:nvPr>
        </p:nvSpPr>
        <p:spPr/>
        <p:txBody>
          <a:bodyPr>
            <a:normAutofit/>
          </a:bodyPr>
          <a:lstStyle/>
          <a:p>
            <a:pPr marL="68580" indent="0">
              <a:buNone/>
            </a:pPr>
            <a:endParaRPr lang="en-US" dirty="0"/>
          </a:p>
          <a:p>
            <a:pPr marL="68580" indent="0">
              <a:buNone/>
            </a:pPr>
            <a:r>
              <a:rPr lang="en-US" sz="2800" b="1" dirty="0" err="1" smtClean="0"/>
              <a:t>Tu</a:t>
            </a:r>
            <a:r>
              <a:rPr lang="en-US" sz="2800" b="1" dirty="0" smtClean="0"/>
              <a:t> </a:t>
            </a:r>
            <a:r>
              <a:rPr lang="en-US" sz="2800" b="1" dirty="0" err="1"/>
              <a:t>fidelidad</a:t>
            </a:r>
            <a:r>
              <a:rPr lang="en-US" sz="2800" b="1" dirty="0"/>
              <a:t> </a:t>
            </a:r>
            <a:r>
              <a:rPr lang="en-US" sz="2800" b="1" dirty="0" err="1"/>
              <a:t>es</a:t>
            </a:r>
            <a:r>
              <a:rPr lang="en-US" sz="2800" b="1" dirty="0"/>
              <a:t> </a:t>
            </a:r>
            <a:r>
              <a:rPr lang="en-US" sz="2800" b="1" dirty="0" err="1" smtClean="0"/>
              <a:t>grande</a:t>
            </a:r>
            <a:r>
              <a:rPr lang="en-US" sz="2800" b="1" dirty="0" smtClean="0"/>
              <a:t>,</a:t>
            </a:r>
            <a:endParaRPr lang="en-US" sz="2800" b="1" dirty="0"/>
          </a:p>
          <a:p>
            <a:pPr marL="68580" indent="0">
              <a:buNone/>
            </a:pPr>
            <a:r>
              <a:rPr lang="en-US" sz="2800" b="1" dirty="0" err="1"/>
              <a:t>Tu</a:t>
            </a:r>
            <a:r>
              <a:rPr lang="en-US" sz="2800" b="1" dirty="0"/>
              <a:t> </a:t>
            </a:r>
            <a:r>
              <a:rPr lang="en-US" sz="2800" b="1" dirty="0" err="1"/>
              <a:t>fidelidad</a:t>
            </a:r>
            <a:r>
              <a:rPr lang="en-US" sz="2800" b="1" dirty="0"/>
              <a:t> incomparable </a:t>
            </a:r>
            <a:r>
              <a:rPr lang="en-US" sz="2800" b="1" dirty="0" err="1" smtClean="0"/>
              <a:t>es</a:t>
            </a:r>
            <a:r>
              <a:rPr lang="en-US" sz="2800" b="1" dirty="0" smtClean="0"/>
              <a:t>.</a:t>
            </a:r>
            <a:endParaRPr lang="en-US" sz="2800" b="1" dirty="0"/>
          </a:p>
          <a:p>
            <a:pPr marL="68580" indent="0">
              <a:buNone/>
            </a:pPr>
            <a:r>
              <a:rPr lang="en-US" sz="2800" b="1" dirty="0" err="1" smtClean="0"/>
              <a:t>Nadie</a:t>
            </a:r>
            <a:r>
              <a:rPr lang="en-US" sz="2800" b="1" dirty="0" smtClean="0"/>
              <a:t> </a:t>
            </a:r>
            <a:r>
              <a:rPr lang="en-US" sz="2800" b="1" dirty="0" err="1" smtClean="0"/>
              <a:t>como</a:t>
            </a:r>
            <a:r>
              <a:rPr lang="en-US" sz="2800" b="1" dirty="0" smtClean="0"/>
              <a:t> </a:t>
            </a:r>
            <a:r>
              <a:rPr lang="en-US" sz="2800" b="1" dirty="0" err="1" smtClean="0"/>
              <a:t>Tú</a:t>
            </a:r>
            <a:r>
              <a:rPr lang="en-US" sz="2800" b="1" dirty="0" smtClean="0"/>
              <a:t> </a:t>
            </a:r>
            <a:r>
              <a:rPr lang="en-US" sz="2800" b="1" dirty="0" err="1" smtClean="0"/>
              <a:t>bendito</a:t>
            </a:r>
            <a:r>
              <a:rPr lang="en-US" sz="2800" b="1" dirty="0" smtClean="0"/>
              <a:t> Dios,</a:t>
            </a:r>
          </a:p>
          <a:p>
            <a:pPr marL="68580" indent="0">
              <a:buNone/>
            </a:pPr>
            <a:r>
              <a:rPr lang="en-US" sz="2800" b="1" dirty="0" smtClean="0"/>
              <a:t>Grande </a:t>
            </a:r>
            <a:r>
              <a:rPr lang="en-US" sz="2800" b="1" dirty="0" err="1"/>
              <a:t>es</a:t>
            </a:r>
            <a:r>
              <a:rPr lang="en-US" sz="2800" b="1" dirty="0"/>
              <a:t> </a:t>
            </a:r>
            <a:r>
              <a:rPr lang="en-US" sz="2800" b="1" dirty="0" err="1"/>
              <a:t>Tu</a:t>
            </a:r>
            <a:r>
              <a:rPr lang="en-US" sz="2800" b="1" dirty="0"/>
              <a:t> </a:t>
            </a:r>
            <a:r>
              <a:rPr lang="en-US" sz="2800" b="1" dirty="0" err="1" smtClean="0"/>
              <a:t>fidelidad</a:t>
            </a:r>
            <a:r>
              <a:rPr lang="en-US" sz="2800" b="1" dirty="0" smtClean="0"/>
              <a:t>.</a:t>
            </a:r>
            <a:endParaRPr lang="en-US" sz="2800" b="1" dirty="0"/>
          </a:p>
          <a:p>
            <a:endParaRPr lang="en-US" dirty="0"/>
          </a:p>
          <a:p>
            <a:pPr marL="68580" indent="0">
              <a:buNone/>
            </a:pPr>
            <a:r>
              <a:rPr lang="en-US" sz="1600" dirty="0"/>
              <a:t>CCLI Song # </a:t>
            </a:r>
            <a:r>
              <a:rPr lang="en-US" sz="1600" dirty="0" smtClean="0"/>
              <a:t>2307105Miguel </a:t>
            </a:r>
            <a:r>
              <a:rPr lang="en-US" sz="1600" dirty="0" err="1" smtClean="0"/>
              <a:t>Cassina</a:t>
            </a:r>
            <a:r>
              <a:rPr lang="en-US" sz="1600" dirty="0" smtClean="0"/>
              <a:t>© </a:t>
            </a:r>
            <a:r>
              <a:rPr lang="en-US" sz="1600" dirty="0"/>
              <a:t>1990 Balsamo </a:t>
            </a:r>
            <a:r>
              <a:rPr lang="en-US" sz="1600" dirty="0" err="1"/>
              <a:t>Producciones</a:t>
            </a:r>
            <a:r>
              <a:rPr lang="en-US" sz="1600" dirty="0"/>
              <a:t> </a:t>
            </a:r>
            <a:r>
              <a:rPr lang="en-US" sz="1600" dirty="0" smtClean="0"/>
              <a:t>CCLI </a:t>
            </a:r>
            <a:r>
              <a:rPr lang="en-US" sz="1600" dirty="0"/>
              <a:t>License # 922163</a:t>
            </a:r>
          </a:p>
          <a:p>
            <a:endParaRPr lang="en-US" dirty="0"/>
          </a:p>
        </p:txBody>
      </p:sp>
    </p:spTree>
    <p:extLst>
      <p:ext uri="{BB962C8B-B14F-4D97-AF65-F5344CB8AC3E}">
        <p14:creationId xmlns:p14="http://schemas.microsoft.com/office/powerpoint/2010/main" val="16597109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591816"/>
          </a:xfrm>
        </p:spPr>
        <p:txBody>
          <a:bodyPr>
            <a:normAutofit fontScale="90000"/>
          </a:bodyPr>
          <a:lstStyle/>
          <a:p>
            <a:r>
              <a:rPr lang="en-US" dirty="0" smtClean="0"/>
              <a:t>Sent with a Witness of Unity</a:t>
            </a:r>
            <a:endParaRPr lang="en-US" dirty="0"/>
          </a:p>
        </p:txBody>
      </p:sp>
      <p:sp>
        <p:nvSpPr>
          <p:cNvPr id="3" name="Content Placeholder 2"/>
          <p:cNvSpPr>
            <a:spLocks noGrp="1"/>
          </p:cNvSpPr>
          <p:nvPr>
            <p:ph idx="1"/>
          </p:nvPr>
        </p:nvSpPr>
        <p:spPr>
          <a:xfrm>
            <a:off x="1043492" y="1619480"/>
            <a:ext cx="6777317" cy="4538949"/>
          </a:xfrm>
        </p:spPr>
        <p:txBody>
          <a:bodyPr>
            <a:normAutofit fontScale="85000" lnSpcReduction="20000"/>
          </a:bodyPr>
          <a:lstStyle/>
          <a:p>
            <a:pPr marL="68580" indent="0">
              <a:buNone/>
            </a:pPr>
            <a:r>
              <a:rPr lang="en-US" dirty="0"/>
              <a:t>We Are One In Christ Jesus</a:t>
            </a:r>
          </a:p>
          <a:p>
            <a:pPr marL="68580" indent="0">
              <a:buNone/>
            </a:pPr>
            <a:endParaRPr lang="en-US" dirty="0"/>
          </a:p>
          <a:p>
            <a:pPr marL="68580" indent="0">
              <a:buNone/>
            </a:pPr>
            <a:r>
              <a:rPr lang="en-US" sz="2800" b="1" dirty="0" err="1"/>
              <a:t>Somos</a:t>
            </a:r>
            <a:r>
              <a:rPr lang="en-US" sz="2800" b="1" dirty="0"/>
              <a:t> </a:t>
            </a:r>
            <a:r>
              <a:rPr lang="en-US" sz="2800" b="1" dirty="0" err="1"/>
              <a:t>uno</a:t>
            </a:r>
            <a:r>
              <a:rPr lang="en-US" sz="2800" b="1" dirty="0"/>
              <a:t> </a:t>
            </a:r>
            <a:r>
              <a:rPr lang="en-US" sz="2800" b="1" dirty="0" err="1"/>
              <a:t>en</a:t>
            </a:r>
            <a:r>
              <a:rPr lang="en-US" sz="2800" b="1" dirty="0"/>
              <a:t> </a:t>
            </a:r>
            <a:r>
              <a:rPr lang="en-US" sz="2800" b="1" dirty="0" smtClean="0"/>
              <a:t>Cristo, </a:t>
            </a:r>
            <a:r>
              <a:rPr lang="en-US" sz="2800" b="1" dirty="0" err="1"/>
              <a:t>somos</a:t>
            </a:r>
            <a:r>
              <a:rPr lang="en-US" sz="2800" b="1" dirty="0"/>
              <a:t> </a:t>
            </a:r>
            <a:r>
              <a:rPr lang="en-US" sz="2800" b="1" dirty="0" err="1" smtClean="0"/>
              <a:t>uno</a:t>
            </a:r>
            <a:r>
              <a:rPr lang="en-US" sz="2800" b="1" dirty="0" smtClean="0"/>
              <a:t>,</a:t>
            </a:r>
            <a:endParaRPr lang="en-US" sz="2800" b="1" dirty="0"/>
          </a:p>
          <a:p>
            <a:pPr marL="68580" indent="0">
              <a:buNone/>
            </a:pPr>
            <a:r>
              <a:rPr lang="en-US" sz="2800" b="1" dirty="0" err="1"/>
              <a:t>Somos</a:t>
            </a:r>
            <a:r>
              <a:rPr lang="en-US" sz="2800" b="1" dirty="0"/>
              <a:t> </a:t>
            </a:r>
            <a:r>
              <a:rPr lang="en-US" sz="2800" b="1" dirty="0" err="1" smtClean="0"/>
              <a:t>uno</a:t>
            </a:r>
            <a:r>
              <a:rPr lang="en-US" sz="2800" b="1" dirty="0" smtClean="0"/>
              <a:t>, </a:t>
            </a:r>
            <a:r>
              <a:rPr lang="en-US" sz="2800" b="1" dirty="0" err="1"/>
              <a:t>uno</a:t>
            </a:r>
            <a:r>
              <a:rPr lang="en-US" sz="2800" b="1" dirty="0"/>
              <a:t> </a:t>
            </a:r>
            <a:r>
              <a:rPr lang="en-US" sz="2800" b="1" dirty="0" smtClean="0"/>
              <a:t>solo.</a:t>
            </a:r>
            <a:endParaRPr lang="en-US" sz="2800" b="1" dirty="0"/>
          </a:p>
          <a:p>
            <a:pPr marL="68580" indent="0">
              <a:buNone/>
            </a:pPr>
            <a:r>
              <a:rPr lang="en-US" sz="2800" b="1" dirty="0" err="1"/>
              <a:t>Somos</a:t>
            </a:r>
            <a:r>
              <a:rPr lang="en-US" sz="2800" b="1" dirty="0"/>
              <a:t> </a:t>
            </a:r>
            <a:r>
              <a:rPr lang="en-US" sz="2800" b="1" dirty="0" err="1"/>
              <a:t>uno</a:t>
            </a:r>
            <a:r>
              <a:rPr lang="en-US" sz="2800" b="1" dirty="0"/>
              <a:t> </a:t>
            </a:r>
            <a:r>
              <a:rPr lang="en-US" sz="2800" b="1" dirty="0" err="1"/>
              <a:t>en</a:t>
            </a:r>
            <a:r>
              <a:rPr lang="en-US" sz="2800" b="1" dirty="0"/>
              <a:t> </a:t>
            </a:r>
            <a:r>
              <a:rPr lang="en-US" sz="2800" b="1" dirty="0" smtClean="0"/>
              <a:t>Cristo, </a:t>
            </a:r>
            <a:r>
              <a:rPr lang="en-US" sz="2800" b="1" dirty="0" err="1"/>
              <a:t>somos</a:t>
            </a:r>
            <a:r>
              <a:rPr lang="en-US" sz="2800" b="1" dirty="0"/>
              <a:t> </a:t>
            </a:r>
            <a:r>
              <a:rPr lang="en-US" sz="2800" b="1" dirty="0" err="1" smtClean="0"/>
              <a:t>uno</a:t>
            </a:r>
            <a:r>
              <a:rPr lang="en-US" sz="2800" b="1" dirty="0" smtClean="0"/>
              <a:t>,</a:t>
            </a:r>
            <a:endParaRPr lang="en-US" sz="2800" b="1" dirty="0"/>
          </a:p>
          <a:p>
            <a:pPr marL="68580" indent="0">
              <a:buNone/>
            </a:pPr>
            <a:r>
              <a:rPr lang="en-US" sz="2800" b="1" dirty="0" err="1"/>
              <a:t>Somos</a:t>
            </a:r>
            <a:r>
              <a:rPr lang="en-US" sz="2800" b="1" dirty="0"/>
              <a:t> </a:t>
            </a:r>
            <a:r>
              <a:rPr lang="en-US" sz="2800" b="1" dirty="0" err="1" smtClean="0"/>
              <a:t>uno</a:t>
            </a:r>
            <a:r>
              <a:rPr lang="en-US" sz="2800" b="1" dirty="0" smtClean="0"/>
              <a:t>, </a:t>
            </a:r>
            <a:r>
              <a:rPr lang="en-US" sz="2800" b="1" dirty="0" err="1"/>
              <a:t>uno</a:t>
            </a:r>
            <a:r>
              <a:rPr lang="en-US" sz="2800" b="1" dirty="0"/>
              <a:t> </a:t>
            </a:r>
            <a:r>
              <a:rPr lang="en-US" sz="2800" b="1" dirty="0" smtClean="0"/>
              <a:t>solo.</a:t>
            </a:r>
            <a:endParaRPr lang="en-US" sz="2800" b="1" dirty="0"/>
          </a:p>
          <a:p>
            <a:pPr marL="68580" indent="0">
              <a:buNone/>
            </a:pPr>
            <a:endParaRPr lang="en-US" dirty="0" smtClean="0"/>
          </a:p>
          <a:p>
            <a:pPr marL="68580" indent="0">
              <a:buNone/>
            </a:pPr>
            <a:r>
              <a:rPr lang="en-US" i="1" dirty="0" smtClean="0"/>
              <a:t>We </a:t>
            </a:r>
            <a:r>
              <a:rPr lang="en-US" i="1" dirty="0"/>
              <a:t>are one in Christ Jesus</a:t>
            </a:r>
          </a:p>
          <a:p>
            <a:pPr marL="68580" indent="0">
              <a:buNone/>
            </a:pPr>
            <a:r>
              <a:rPr lang="en-US" i="1" dirty="0"/>
              <a:t>All one body all one spirit</a:t>
            </a:r>
          </a:p>
          <a:p>
            <a:pPr marL="68580" indent="0">
              <a:buNone/>
            </a:pPr>
            <a:r>
              <a:rPr lang="en-US" i="1" dirty="0"/>
              <a:t>All together</a:t>
            </a:r>
          </a:p>
          <a:p>
            <a:pPr marL="68580" indent="0">
              <a:buNone/>
            </a:pPr>
            <a:r>
              <a:rPr lang="en-US" i="1" dirty="0"/>
              <a:t>We are one in Christ Jesus</a:t>
            </a:r>
          </a:p>
          <a:p>
            <a:pPr marL="68580" indent="0">
              <a:buNone/>
            </a:pPr>
            <a:r>
              <a:rPr lang="en-US" i="1" dirty="0"/>
              <a:t>All one body all one spirit</a:t>
            </a:r>
          </a:p>
          <a:p>
            <a:pPr marL="68580" indent="0">
              <a:buNone/>
            </a:pPr>
            <a:r>
              <a:rPr lang="en-US" i="1" dirty="0"/>
              <a:t>All together</a:t>
            </a:r>
          </a:p>
          <a:p>
            <a:pPr marL="68580" indent="0">
              <a:buNone/>
            </a:pPr>
            <a:endParaRPr lang="en-US" dirty="0"/>
          </a:p>
          <a:p>
            <a:pPr marL="68580" indent="0">
              <a:buNone/>
            </a:pPr>
            <a:endParaRPr lang="en-US" dirty="0"/>
          </a:p>
          <a:p>
            <a:pPr marL="68580" indent="0">
              <a:buNone/>
            </a:pPr>
            <a:endParaRPr lang="en-US" dirty="0"/>
          </a:p>
          <a:p>
            <a:pPr marL="68580" indent="0">
              <a:buNone/>
            </a:pPr>
            <a:endParaRPr lang="en-US" dirty="0"/>
          </a:p>
        </p:txBody>
      </p:sp>
    </p:spTree>
    <p:extLst>
      <p:ext uri="{BB962C8B-B14F-4D97-AF65-F5344CB8AC3E}">
        <p14:creationId xmlns:p14="http://schemas.microsoft.com/office/powerpoint/2010/main" val="34240531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043492" y="1299990"/>
            <a:ext cx="6777317" cy="4532639"/>
          </a:xfrm>
        </p:spPr>
        <p:txBody>
          <a:bodyPr/>
          <a:lstStyle/>
          <a:p>
            <a:pPr marL="68580" indent="0">
              <a:buNone/>
            </a:pPr>
            <a:r>
              <a:rPr lang="en-US" b="1" dirty="0"/>
              <a:t>Un solo Dios, un solo Senor,</a:t>
            </a:r>
          </a:p>
          <a:p>
            <a:pPr marL="68580" indent="0">
              <a:buNone/>
            </a:pPr>
            <a:r>
              <a:rPr lang="en-US" b="1" dirty="0"/>
              <a:t>Una sola </a:t>
            </a:r>
            <a:r>
              <a:rPr lang="en-US" b="1" dirty="0" err="1"/>
              <a:t>fe</a:t>
            </a:r>
            <a:r>
              <a:rPr lang="en-US" b="1" dirty="0"/>
              <a:t>, un solo </a:t>
            </a:r>
            <a:r>
              <a:rPr lang="en-US" b="1" dirty="0" err="1"/>
              <a:t>amor</a:t>
            </a:r>
            <a:r>
              <a:rPr lang="en-US" b="1" dirty="0"/>
              <a:t>,</a:t>
            </a:r>
          </a:p>
          <a:p>
            <a:pPr marL="68580" indent="0">
              <a:buNone/>
            </a:pPr>
            <a:r>
              <a:rPr lang="en-US" b="1" dirty="0"/>
              <a:t>Un solo </a:t>
            </a:r>
            <a:r>
              <a:rPr lang="en-US" b="1" dirty="0" err="1"/>
              <a:t>bautismo</a:t>
            </a:r>
            <a:r>
              <a:rPr lang="en-US" b="1" dirty="0"/>
              <a:t>, un solo Espiritu,</a:t>
            </a:r>
          </a:p>
          <a:p>
            <a:pPr marL="68580" indent="0">
              <a:buNone/>
            </a:pPr>
            <a:r>
              <a:rPr lang="en-US" b="1" dirty="0"/>
              <a:t>Y ese </a:t>
            </a:r>
            <a:r>
              <a:rPr lang="en-US" b="1" dirty="0" err="1"/>
              <a:t>es</a:t>
            </a:r>
            <a:r>
              <a:rPr lang="en-US" b="1" dirty="0"/>
              <a:t> El </a:t>
            </a:r>
            <a:r>
              <a:rPr lang="en-US" b="1" dirty="0" err="1"/>
              <a:t>Consolador</a:t>
            </a:r>
            <a:r>
              <a:rPr lang="en-US" b="1" dirty="0"/>
              <a:t>!</a:t>
            </a:r>
          </a:p>
          <a:p>
            <a:pPr marL="68580" indent="0">
              <a:buNone/>
            </a:pPr>
            <a:endParaRPr lang="en-US" dirty="0"/>
          </a:p>
          <a:p>
            <a:pPr marL="68580" indent="0">
              <a:buNone/>
            </a:pPr>
            <a:endParaRPr lang="en-US" dirty="0"/>
          </a:p>
          <a:p>
            <a:pPr marL="68580" indent="0">
              <a:buNone/>
            </a:pPr>
            <a:r>
              <a:rPr lang="en-US" i="1" dirty="0"/>
              <a:t>We share one God, one mighty Lord,</a:t>
            </a:r>
          </a:p>
          <a:p>
            <a:pPr marL="68580" indent="0">
              <a:buNone/>
            </a:pPr>
            <a:r>
              <a:rPr lang="en-US" i="1" dirty="0"/>
              <a:t>One abiding faith, one binding love,</a:t>
            </a:r>
          </a:p>
          <a:p>
            <a:pPr marL="68580" indent="0">
              <a:buNone/>
            </a:pPr>
            <a:r>
              <a:rPr lang="en-US" i="1" dirty="0"/>
              <a:t>One single baptism, one Holy Comforter,</a:t>
            </a:r>
          </a:p>
          <a:p>
            <a:pPr marL="68580" indent="0">
              <a:buNone/>
            </a:pPr>
            <a:r>
              <a:rPr lang="en-US" i="1" dirty="0"/>
              <a:t>The Holy Spirit uniting all!</a:t>
            </a:r>
          </a:p>
          <a:p>
            <a:pPr marL="68580" indent="0">
              <a:buNone/>
            </a:pPr>
            <a:endParaRPr lang="en-US" dirty="0"/>
          </a:p>
          <a:p>
            <a:endParaRPr lang="en-US" dirty="0"/>
          </a:p>
        </p:txBody>
      </p:sp>
    </p:spTree>
    <p:extLst>
      <p:ext uri="{BB962C8B-B14F-4D97-AF65-F5344CB8AC3E}">
        <p14:creationId xmlns:p14="http://schemas.microsoft.com/office/powerpoint/2010/main" val="6295933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043492" y="1027664"/>
            <a:ext cx="6777317" cy="4804966"/>
          </a:xfrm>
        </p:spPr>
        <p:txBody>
          <a:bodyPr>
            <a:normAutofit lnSpcReduction="10000"/>
          </a:bodyPr>
          <a:lstStyle/>
          <a:p>
            <a:pPr marL="68580" indent="0">
              <a:buNone/>
            </a:pPr>
            <a:r>
              <a:rPr lang="en-US" sz="2600" b="1" dirty="0" err="1"/>
              <a:t>Somos</a:t>
            </a:r>
            <a:r>
              <a:rPr lang="en-US" sz="2600" b="1" dirty="0"/>
              <a:t> </a:t>
            </a:r>
            <a:r>
              <a:rPr lang="en-US" sz="2600" b="1" dirty="0" err="1"/>
              <a:t>uno</a:t>
            </a:r>
            <a:r>
              <a:rPr lang="en-US" sz="2600" b="1" dirty="0"/>
              <a:t> </a:t>
            </a:r>
            <a:r>
              <a:rPr lang="en-US" sz="2600" b="1" dirty="0" err="1"/>
              <a:t>en</a:t>
            </a:r>
            <a:r>
              <a:rPr lang="en-US" sz="2600" b="1" dirty="0"/>
              <a:t> Cristo, </a:t>
            </a:r>
            <a:r>
              <a:rPr lang="en-US" sz="2600" b="1" dirty="0" err="1"/>
              <a:t>somos</a:t>
            </a:r>
            <a:r>
              <a:rPr lang="en-US" sz="2600" b="1" dirty="0"/>
              <a:t> </a:t>
            </a:r>
            <a:r>
              <a:rPr lang="en-US" sz="2600" b="1" dirty="0" err="1"/>
              <a:t>uno</a:t>
            </a:r>
            <a:r>
              <a:rPr lang="en-US" sz="2600" b="1" dirty="0"/>
              <a:t>,</a:t>
            </a:r>
          </a:p>
          <a:p>
            <a:pPr marL="68580" indent="0">
              <a:buNone/>
            </a:pPr>
            <a:r>
              <a:rPr lang="en-US" sz="2600" b="1" dirty="0" err="1"/>
              <a:t>Somos</a:t>
            </a:r>
            <a:r>
              <a:rPr lang="en-US" sz="2600" b="1" dirty="0"/>
              <a:t> </a:t>
            </a:r>
            <a:r>
              <a:rPr lang="en-US" sz="2600" b="1" dirty="0" err="1"/>
              <a:t>uno</a:t>
            </a:r>
            <a:r>
              <a:rPr lang="en-US" sz="2600" b="1" dirty="0"/>
              <a:t>, </a:t>
            </a:r>
            <a:r>
              <a:rPr lang="en-US" sz="2600" b="1" dirty="0" err="1"/>
              <a:t>uno</a:t>
            </a:r>
            <a:r>
              <a:rPr lang="en-US" sz="2600" b="1" dirty="0"/>
              <a:t> solo.</a:t>
            </a:r>
          </a:p>
          <a:p>
            <a:pPr marL="68580" indent="0">
              <a:buNone/>
            </a:pPr>
            <a:r>
              <a:rPr lang="en-US" sz="2600" b="1" dirty="0" err="1"/>
              <a:t>Somos</a:t>
            </a:r>
            <a:r>
              <a:rPr lang="en-US" sz="2600" b="1" dirty="0"/>
              <a:t> </a:t>
            </a:r>
            <a:r>
              <a:rPr lang="en-US" sz="2600" b="1" dirty="0" err="1"/>
              <a:t>uno</a:t>
            </a:r>
            <a:r>
              <a:rPr lang="en-US" sz="2600" b="1" dirty="0"/>
              <a:t> </a:t>
            </a:r>
            <a:r>
              <a:rPr lang="en-US" sz="2600" b="1" dirty="0" err="1"/>
              <a:t>en</a:t>
            </a:r>
            <a:r>
              <a:rPr lang="en-US" sz="2600" b="1" dirty="0"/>
              <a:t> Cristo, </a:t>
            </a:r>
            <a:r>
              <a:rPr lang="en-US" sz="2600" b="1" dirty="0" err="1"/>
              <a:t>somos</a:t>
            </a:r>
            <a:r>
              <a:rPr lang="en-US" sz="2600" b="1" dirty="0"/>
              <a:t> </a:t>
            </a:r>
            <a:r>
              <a:rPr lang="en-US" sz="2600" b="1" dirty="0" err="1"/>
              <a:t>uno</a:t>
            </a:r>
            <a:r>
              <a:rPr lang="en-US" sz="2600" b="1" dirty="0"/>
              <a:t>,</a:t>
            </a:r>
          </a:p>
          <a:p>
            <a:pPr marL="68580" indent="0">
              <a:buNone/>
            </a:pPr>
            <a:r>
              <a:rPr lang="en-US" sz="2600" b="1" dirty="0" err="1"/>
              <a:t>Somos</a:t>
            </a:r>
            <a:r>
              <a:rPr lang="en-US" sz="2600" b="1" dirty="0"/>
              <a:t> </a:t>
            </a:r>
            <a:r>
              <a:rPr lang="en-US" sz="2600" b="1" dirty="0" err="1"/>
              <a:t>uno</a:t>
            </a:r>
            <a:r>
              <a:rPr lang="en-US" sz="2600" b="1" dirty="0"/>
              <a:t>, </a:t>
            </a:r>
            <a:r>
              <a:rPr lang="en-US" sz="2600" b="1" dirty="0" err="1"/>
              <a:t>uno</a:t>
            </a:r>
            <a:r>
              <a:rPr lang="en-US" sz="2600" b="1" dirty="0"/>
              <a:t> solo.</a:t>
            </a:r>
          </a:p>
          <a:p>
            <a:pPr marL="68580" indent="0">
              <a:buNone/>
            </a:pPr>
            <a:endParaRPr lang="en-US" dirty="0"/>
          </a:p>
          <a:p>
            <a:pPr marL="68580" indent="0">
              <a:buNone/>
            </a:pPr>
            <a:r>
              <a:rPr lang="en-US" i="1" dirty="0"/>
              <a:t>We are one in Christ Jesus</a:t>
            </a:r>
          </a:p>
          <a:p>
            <a:pPr marL="68580" indent="0">
              <a:buNone/>
            </a:pPr>
            <a:r>
              <a:rPr lang="en-US" i="1" dirty="0"/>
              <a:t>All one body all one spirit</a:t>
            </a:r>
          </a:p>
          <a:p>
            <a:pPr marL="68580" indent="0">
              <a:buNone/>
            </a:pPr>
            <a:r>
              <a:rPr lang="en-US" i="1" dirty="0"/>
              <a:t>All together</a:t>
            </a:r>
          </a:p>
          <a:p>
            <a:pPr marL="68580" indent="0">
              <a:buNone/>
            </a:pPr>
            <a:r>
              <a:rPr lang="en-US" i="1" dirty="0"/>
              <a:t>We are one in Christ Jesus</a:t>
            </a:r>
          </a:p>
          <a:p>
            <a:pPr marL="68580" indent="0">
              <a:buNone/>
            </a:pPr>
            <a:r>
              <a:rPr lang="en-US" i="1" dirty="0"/>
              <a:t>All one body all one spirit</a:t>
            </a:r>
          </a:p>
          <a:p>
            <a:pPr marL="68580" indent="0">
              <a:buNone/>
            </a:pPr>
            <a:r>
              <a:rPr lang="en-US" i="1" dirty="0"/>
              <a:t>All together</a:t>
            </a:r>
          </a:p>
          <a:p>
            <a:endParaRPr lang="en-US" dirty="0"/>
          </a:p>
        </p:txBody>
      </p:sp>
    </p:spTree>
    <p:extLst>
      <p:ext uri="{BB962C8B-B14F-4D97-AF65-F5344CB8AC3E}">
        <p14:creationId xmlns:p14="http://schemas.microsoft.com/office/powerpoint/2010/main" val="18662320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250293"/>
          </a:xfrm>
        </p:spPr>
        <p:txBody>
          <a:bodyPr>
            <a:normAutofit fontScale="90000"/>
          </a:bodyPr>
          <a:lstStyle/>
          <a:p>
            <a:endParaRPr lang="en-US" dirty="0"/>
          </a:p>
        </p:txBody>
      </p:sp>
      <p:sp>
        <p:nvSpPr>
          <p:cNvPr id="3" name="Content Placeholder 2"/>
          <p:cNvSpPr>
            <a:spLocks noGrp="1"/>
          </p:cNvSpPr>
          <p:nvPr>
            <p:ph idx="1"/>
          </p:nvPr>
        </p:nvSpPr>
        <p:spPr>
          <a:xfrm>
            <a:off x="1043492" y="1432193"/>
            <a:ext cx="6777317" cy="4858437"/>
          </a:xfrm>
        </p:spPr>
        <p:txBody>
          <a:bodyPr>
            <a:normAutofit fontScale="85000" lnSpcReduction="20000"/>
          </a:bodyPr>
          <a:lstStyle/>
          <a:p>
            <a:pPr marL="68580" indent="0">
              <a:buNone/>
            </a:pPr>
            <a:endParaRPr lang="en-US" dirty="0"/>
          </a:p>
          <a:p>
            <a:pPr marL="68580" indent="0">
              <a:buNone/>
            </a:pPr>
            <a:r>
              <a:rPr lang="en-US" sz="3300" b="1" dirty="0" smtClean="0"/>
              <a:t>Un </a:t>
            </a:r>
            <a:r>
              <a:rPr lang="en-US" sz="3300" b="1" dirty="0"/>
              <a:t>solo </a:t>
            </a:r>
            <a:r>
              <a:rPr lang="en-US" sz="3300" b="1" dirty="0" smtClean="0"/>
              <a:t>Dios, </a:t>
            </a:r>
            <a:r>
              <a:rPr lang="en-US" sz="3300" b="1" dirty="0"/>
              <a:t>un solo </a:t>
            </a:r>
            <a:r>
              <a:rPr lang="en-US" sz="3300" b="1" dirty="0" smtClean="0"/>
              <a:t>Senor,</a:t>
            </a:r>
            <a:endParaRPr lang="en-US" sz="3300" b="1" dirty="0"/>
          </a:p>
          <a:p>
            <a:pPr marL="68580" indent="0">
              <a:buNone/>
            </a:pPr>
            <a:r>
              <a:rPr lang="en-US" sz="3300" b="1" dirty="0"/>
              <a:t>Una sola </a:t>
            </a:r>
            <a:r>
              <a:rPr lang="en-US" sz="3300" b="1" dirty="0" err="1" smtClean="0"/>
              <a:t>fe</a:t>
            </a:r>
            <a:r>
              <a:rPr lang="en-US" sz="3300" b="1" dirty="0" smtClean="0"/>
              <a:t>, </a:t>
            </a:r>
            <a:r>
              <a:rPr lang="en-US" sz="3300" b="1" dirty="0"/>
              <a:t>un solo </a:t>
            </a:r>
            <a:r>
              <a:rPr lang="en-US" sz="3300" b="1" dirty="0" err="1" smtClean="0"/>
              <a:t>amor</a:t>
            </a:r>
            <a:r>
              <a:rPr lang="en-US" sz="3300" b="1" dirty="0" smtClean="0"/>
              <a:t>,</a:t>
            </a:r>
            <a:endParaRPr lang="en-US" sz="3300" b="1" dirty="0"/>
          </a:p>
          <a:p>
            <a:pPr marL="68580" indent="0">
              <a:buNone/>
            </a:pPr>
            <a:r>
              <a:rPr lang="en-US" sz="3300" b="1" dirty="0"/>
              <a:t>Un solo </a:t>
            </a:r>
            <a:r>
              <a:rPr lang="en-US" sz="3300" b="1" dirty="0" err="1" smtClean="0"/>
              <a:t>bautismo</a:t>
            </a:r>
            <a:r>
              <a:rPr lang="en-US" sz="3300" b="1" dirty="0" smtClean="0"/>
              <a:t>, </a:t>
            </a:r>
            <a:r>
              <a:rPr lang="en-US" sz="3300" b="1" dirty="0"/>
              <a:t>un solo </a:t>
            </a:r>
            <a:r>
              <a:rPr lang="en-US" sz="3300" b="1" dirty="0" smtClean="0"/>
              <a:t>Espiritu,</a:t>
            </a:r>
            <a:endParaRPr lang="en-US" sz="3300" b="1" dirty="0"/>
          </a:p>
          <a:p>
            <a:pPr marL="68580" indent="0">
              <a:buNone/>
            </a:pPr>
            <a:r>
              <a:rPr lang="en-US" sz="3300" b="1" dirty="0"/>
              <a:t>Y ese </a:t>
            </a:r>
            <a:r>
              <a:rPr lang="en-US" sz="3300" b="1" dirty="0" err="1"/>
              <a:t>es</a:t>
            </a:r>
            <a:r>
              <a:rPr lang="en-US" sz="3300" b="1" dirty="0"/>
              <a:t> El </a:t>
            </a:r>
            <a:r>
              <a:rPr lang="en-US" sz="3300" b="1" dirty="0" err="1" smtClean="0"/>
              <a:t>Consolador</a:t>
            </a:r>
            <a:r>
              <a:rPr lang="en-US" sz="3300" b="1" dirty="0" smtClean="0"/>
              <a:t>!</a:t>
            </a:r>
          </a:p>
          <a:p>
            <a:pPr marL="68580" indent="0">
              <a:buNone/>
            </a:pPr>
            <a:endParaRPr lang="en-US" dirty="0"/>
          </a:p>
          <a:p>
            <a:pPr marL="68580" indent="0">
              <a:buNone/>
            </a:pPr>
            <a:endParaRPr lang="en-US" dirty="0"/>
          </a:p>
          <a:p>
            <a:pPr marL="68580" indent="0">
              <a:buNone/>
            </a:pPr>
            <a:r>
              <a:rPr lang="en-US" i="1" dirty="0"/>
              <a:t>We share one </a:t>
            </a:r>
            <a:r>
              <a:rPr lang="en-US" i="1" dirty="0" smtClean="0"/>
              <a:t>God, </a:t>
            </a:r>
            <a:r>
              <a:rPr lang="en-US" i="1" dirty="0"/>
              <a:t>one mighty </a:t>
            </a:r>
            <a:r>
              <a:rPr lang="en-US" i="1" dirty="0" smtClean="0"/>
              <a:t>Lord,</a:t>
            </a:r>
            <a:endParaRPr lang="en-US" i="1" dirty="0"/>
          </a:p>
          <a:p>
            <a:pPr marL="68580" indent="0">
              <a:buNone/>
            </a:pPr>
            <a:r>
              <a:rPr lang="en-US" i="1" dirty="0"/>
              <a:t>One abiding </a:t>
            </a:r>
            <a:r>
              <a:rPr lang="en-US" i="1" dirty="0" smtClean="0"/>
              <a:t>faith, </a:t>
            </a:r>
            <a:r>
              <a:rPr lang="en-US" i="1" dirty="0"/>
              <a:t>one binding </a:t>
            </a:r>
            <a:r>
              <a:rPr lang="en-US" i="1" dirty="0" smtClean="0"/>
              <a:t>love,</a:t>
            </a:r>
            <a:endParaRPr lang="en-US" i="1" dirty="0"/>
          </a:p>
          <a:p>
            <a:pPr marL="68580" indent="0">
              <a:buNone/>
            </a:pPr>
            <a:r>
              <a:rPr lang="en-US" i="1" dirty="0"/>
              <a:t>One single </a:t>
            </a:r>
            <a:r>
              <a:rPr lang="en-US" i="1" dirty="0" smtClean="0"/>
              <a:t>baptism, </a:t>
            </a:r>
            <a:r>
              <a:rPr lang="en-US" i="1" dirty="0"/>
              <a:t>one Holy </a:t>
            </a:r>
            <a:r>
              <a:rPr lang="en-US" i="1" dirty="0" smtClean="0"/>
              <a:t>Comforter,</a:t>
            </a:r>
            <a:endParaRPr lang="en-US" i="1" dirty="0"/>
          </a:p>
          <a:p>
            <a:pPr marL="68580" indent="0">
              <a:buNone/>
            </a:pPr>
            <a:r>
              <a:rPr lang="en-US" i="1" dirty="0"/>
              <a:t>The Holy Spirit uniting </a:t>
            </a:r>
            <a:r>
              <a:rPr lang="en-US" i="1" dirty="0" smtClean="0"/>
              <a:t>all!</a:t>
            </a:r>
            <a:endParaRPr lang="en-US" i="1" dirty="0"/>
          </a:p>
          <a:p>
            <a:pPr marL="68580" indent="0">
              <a:buNone/>
            </a:pPr>
            <a:endParaRPr lang="en-US" i="1" dirty="0"/>
          </a:p>
          <a:p>
            <a:pPr marL="68580" indent="0">
              <a:buNone/>
            </a:pPr>
            <a:r>
              <a:rPr lang="en-US" dirty="0"/>
              <a:t>CCLI Song # </a:t>
            </a:r>
            <a:r>
              <a:rPr lang="en-US" dirty="0" smtClean="0"/>
              <a:t>6368975 Alice Parker © </a:t>
            </a:r>
            <a:r>
              <a:rPr lang="en-US" dirty="0"/>
              <a:t>1996 Abingdon </a:t>
            </a:r>
            <a:r>
              <a:rPr lang="en-US" dirty="0" smtClean="0"/>
              <a:t>Press</a:t>
            </a:r>
            <a:endParaRPr lang="en-US" dirty="0"/>
          </a:p>
        </p:txBody>
      </p:sp>
    </p:spTree>
    <p:extLst>
      <p:ext uri="{BB962C8B-B14F-4D97-AF65-F5344CB8AC3E}">
        <p14:creationId xmlns:p14="http://schemas.microsoft.com/office/powerpoint/2010/main" val="35851324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 we go out: </a:t>
            </a:r>
            <a:br>
              <a:rPr lang="en-US" dirty="0" smtClean="0"/>
            </a:br>
            <a:r>
              <a:rPr lang="en-US" dirty="0" smtClean="0"/>
              <a:t>Charge and Blessing</a:t>
            </a:r>
            <a:endParaRPr lang="en-US" dirty="0"/>
          </a:p>
        </p:txBody>
      </p:sp>
      <p:pic>
        <p:nvPicPr>
          <p:cNvPr id="4" name="Content Placeholder 3"/>
          <p:cNvPicPr>
            <a:picLocks noGrp="1" noChangeAspect="1"/>
          </p:cNvPicPr>
          <p:nvPr>
            <p:ph idx="1"/>
          </p:nvPr>
        </p:nvPicPr>
        <p:blipFill>
          <a:blip r:embed="rId2"/>
          <a:stretch>
            <a:fillRect/>
          </a:stretch>
        </p:blipFill>
        <p:spPr>
          <a:xfrm>
            <a:off x="1800225" y="2324100"/>
            <a:ext cx="5262562" cy="3508375"/>
          </a:xfrm>
          <a:prstGeom prst="rect">
            <a:avLst/>
          </a:prstGeom>
        </p:spPr>
      </p:pic>
    </p:spTree>
    <p:extLst>
      <p:ext uri="{BB962C8B-B14F-4D97-AF65-F5344CB8AC3E}">
        <p14:creationId xmlns:p14="http://schemas.microsoft.com/office/powerpoint/2010/main" val="34688310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043492" y="2323652"/>
            <a:ext cx="7395428" cy="3508977"/>
          </a:xfrm>
        </p:spPr>
        <p:txBody>
          <a:bodyPr/>
          <a:lstStyle/>
          <a:p>
            <a:pPr marL="68580" indent="0">
              <a:buNone/>
            </a:pPr>
            <a:r>
              <a:rPr lang="en-US" dirty="0" smtClean="0"/>
              <a:t>A </a:t>
            </a:r>
            <a:r>
              <a:rPr lang="en-US" dirty="0" err="1" smtClean="0"/>
              <a:t>ti</a:t>
            </a:r>
            <a:r>
              <a:rPr lang="en-US" dirty="0" smtClean="0"/>
              <a:t> </a:t>
            </a:r>
            <a:r>
              <a:rPr lang="en-US" dirty="0" err="1" smtClean="0"/>
              <a:t>yo</a:t>
            </a:r>
            <a:r>
              <a:rPr lang="en-US" dirty="0" smtClean="0"/>
              <a:t> me </a:t>
            </a:r>
            <a:r>
              <a:rPr lang="en-US" dirty="0" err="1" smtClean="0"/>
              <a:t>rindo</a:t>
            </a:r>
            <a:r>
              <a:rPr lang="en-US" dirty="0"/>
              <a:t>		</a:t>
            </a:r>
            <a:r>
              <a:rPr lang="en-US" b="1" dirty="0"/>
              <a:t>We sing of surrender</a:t>
            </a:r>
          </a:p>
          <a:p>
            <a:pPr marL="68580" indent="0">
              <a:buNone/>
            </a:pPr>
            <a:r>
              <a:rPr lang="en-US" dirty="0" err="1"/>
              <a:t>Te</a:t>
            </a:r>
            <a:r>
              <a:rPr lang="en-US" dirty="0"/>
              <a:t> </a:t>
            </a:r>
            <a:r>
              <a:rPr lang="en-US" dirty="0" err="1"/>
              <a:t>adoro</a:t>
            </a:r>
            <a:r>
              <a:rPr lang="en-US" dirty="0"/>
              <a:t>, </a:t>
            </a:r>
            <a:r>
              <a:rPr lang="en-US" dirty="0" err="1"/>
              <a:t>tambien</a:t>
            </a:r>
            <a:r>
              <a:rPr lang="en-US" dirty="0"/>
              <a:t>;	</a:t>
            </a:r>
            <a:r>
              <a:rPr lang="en-US" b="1" dirty="0" smtClean="0"/>
              <a:t>to </a:t>
            </a:r>
            <a:r>
              <a:rPr lang="en-US" b="1" dirty="0"/>
              <a:t>you, God, again.</a:t>
            </a:r>
          </a:p>
          <a:p>
            <a:pPr marL="68580" indent="0">
              <a:buNone/>
            </a:pPr>
            <a:r>
              <a:rPr lang="en-US" dirty="0"/>
              <a:t>Amor </a:t>
            </a:r>
            <a:r>
              <a:rPr lang="en-US" dirty="0" err="1"/>
              <a:t>absoluto</a:t>
            </a:r>
            <a:r>
              <a:rPr lang="en-US" dirty="0"/>
              <a:t>.		</a:t>
            </a:r>
            <a:r>
              <a:rPr lang="en-US" b="1" dirty="0"/>
              <a:t>Your power is eternal.</a:t>
            </a:r>
          </a:p>
          <a:p>
            <a:pPr marL="68580" indent="0">
              <a:buNone/>
            </a:pPr>
            <a:r>
              <a:rPr lang="en-US" dirty="0"/>
              <a:t>Amen.  Amen.		</a:t>
            </a:r>
            <a:r>
              <a:rPr lang="en-US" b="1" dirty="0" smtClean="0"/>
              <a:t>Amen</a:t>
            </a:r>
            <a:r>
              <a:rPr lang="en-US" b="1" dirty="0"/>
              <a:t>. Amen.</a:t>
            </a:r>
          </a:p>
          <a:p>
            <a:endParaRPr lang="en-US" dirty="0"/>
          </a:p>
        </p:txBody>
      </p:sp>
    </p:spTree>
    <p:extLst>
      <p:ext uri="{BB962C8B-B14F-4D97-AF65-F5344CB8AC3E}">
        <p14:creationId xmlns:p14="http://schemas.microsoft.com/office/powerpoint/2010/main" val="40922712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043492" y="2323652"/>
            <a:ext cx="7362378" cy="3508977"/>
          </a:xfrm>
        </p:spPr>
        <p:txBody>
          <a:bodyPr/>
          <a:lstStyle/>
          <a:p>
            <a:pPr marL="68580" indent="0">
              <a:buNone/>
            </a:pPr>
            <a:r>
              <a:rPr lang="en-US" dirty="0" smtClean="0"/>
              <a:t>Gloria-</a:t>
            </a:r>
            <a:r>
              <a:rPr lang="en-US" dirty="0" err="1" smtClean="0"/>
              <a:t>en</a:t>
            </a:r>
            <a:r>
              <a:rPr lang="en-US" dirty="0" smtClean="0"/>
              <a:t> </a:t>
            </a:r>
            <a:r>
              <a:rPr lang="en-US" dirty="0"/>
              <a:t>las </a:t>
            </a:r>
            <a:r>
              <a:rPr lang="en-US" dirty="0" err="1"/>
              <a:t>alturas</a:t>
            </a:r>
            <a:r>
              <a:rPr lang="en-US" dirty="0"/>
              <a:t>	</a:t>
            </a:r>
            <a:r>
              <a:rPr lang="en-US" b="1" dirty="0" smtClean="0"/>
              <a:t>Glory </a:t>
            </a:r>
            <a:r>
              <a:rPr lang="en-US" b="1" dirty="0"/>
              <a:t>in the highest</a:t>
            </a:r>
          </a:p>
          <a:p>
            <a:pPr marL="68580" indent="0">
              <a:buNone/>
            </a:pPr>
            <a:r>
              <a:rPr lang="en-US" dirty="0" smtClean="0"/>
              <a:t>Y-</a:t>
            </a:r>
            <a:r>
              <a:rPr lang="en-US" dirty="0" err="1" smtClean="0"/>
              <a:t>en</a:t>
            </a:r>
            <a:r>
              <a:rPr lang="en-US" dirty="0" smtClean="0"/>
              <a:t> </a:t>
            </a:r>
            <a:r>
              <a:rPr lang="en-US" dirty="0"/>
              <a:t>la </a:t>
            </a:r>
            <a:r>
              <a:rPr lang="en-US" dirty="0" err="1"/>
              <a:t>tierra</a:t>
            </a:r>
            <a:r>
              <a:rPr lang="en-US" dirty="0"/>
              <a:t> </a:t>
            </a:r>
            <a:r>
              <a:rPr lang="en-US" dirty="0" err="1"/>
              <a:t>tambien</a:t>
            </a:r>
            <a:r>
              <a:rPr lang="en-US" dirty="0"/>
              <a:t>	</a:t>
            </a:r>
            <a:r>
              <a:rPr lang="en-US" b="1" dirty="0"/>
              <a:t>on earth, sing again.</a:t>
            </a:r>
          </a:p>
          <a:p>
            <a:pPr marL="68580" indent="0">
              <a:buNone/>
            </a:pPr>
            <a:r>
              <a:rPr lang="en-US" dirty="0"/>
              <a:t>Gloria </a:t>
            </a:r>
            <a:r>
              <a:rPr lang="en-US" dirty="0" err="1"/>
              <a:t>aleluya</a:t>
            </a:r>
            <a:r>
              <a:rPr lang="en-US" dirty="0"/>
              <a:t>, </a:t>
            </a:r>
            <a:r>
              <a:rPr lang="en-US" dirty="0" smtClean="0"/>
              <a:t>		</a:t>
            </a:r>
            <a:r>
              <a:rPr lang="en-US" b="1" dirty="0" smtClean="0"/>
              <a:t>Gloria, Alleluia,</a:t>
            </a:r>
          </a:p>
          <a:p>
            <a:pPr marL="68580" indent="0">
              <a:buNone/>
            </a:pPr>
            <a:r>
              <a:rPr lang="en-US" dirty="0" smtClean="0"/>
              <a:t>Amen</a:t>
            </a:r>
            <a:r>
              <a:rPr lang="en-US" dirty="0"/>
              <a:t>, amen.	</a:t>
            </a:r>
            <a:r>
              <a:rPr lang="en-US" dirty="0" smtClean="0"/>
              <a:t>	</a:t>
            </a:r>
            <a:r>
              <a:rPr lang="en-US" b="1" dirty="0" smtClean="0"/>
              <a:t>Amen, amen.</a:t>
            </a:r>
            <a:endParaRPr lang="en-US" b="1" dirty="0"/>
          </a:p>
        </p:txBody>
      </p:sp>
    </p:spTree>
    <p:extLst>
      <p:ext uri="{BB962C8B-B14F-4D97-AF65-F5344CB8AC3E}">
        <p14:creationId xmlns:p14="http://schemas.microsoft.com/office/powerpoint/2010/main" val="38728957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569782"/>
          </a:xfrm>
        </p:spPr>
        <p:txBody>
          <a:bodyPr>
            <a:normAutofit fontScale="90000"/>
          </a:bodyPr>
          <a:lstStyle/>
          <a:p>
            <a:r>
              <a:rPr lang="en-US" dirty="0" smtClean="0"/>
              <a:t>Prayer</a:t>
            </a:r>
            <a:endParaRPr lang="en-US" dirty="0"/>
          </a:p>
        </p:txBody>
      </p:sp>
      <p:sp>
        <p:nvSpPr>
          <p:cNvPr id="3" name="Content Placeholder 2"/>
          <p:cNvSpPr>
            <a:spLocks noGrp="1"/>
          </p:cNvSpPr>
          <p:nvPr>
            <p:ph idx="1"/>
          </p:nvPr>
        </p:nvSpPr>
        <p:spPr>
          <a:xfrm>
            <a:off x="1043492" y="1597446"/>
            <a:ext cx="7417462" cy="4235183"/>
          </a:xfrm>
        </p:spPr>
        <p:txBody>
          <a:bodyPr/>
          <a:lstStyle/>
          <a:p>
            <a:pPr marL="68580" indent="0">
              <a:buNone/>
            </a:pPr>
            <a:r>
              <a:rPr lang="en-US" dirty="0" smtClean="0"/>
              <a:t>One:  Taste and see</a:t>
            </a:r>
          </a:p>
          <a:p>
            <a:pPr marL="68580" indent="0">
              <a:buNone/>
            </a:pPr>
            <a:r>
              <a:rPr lang="en-US" dirty="0"/>
              <a:t>	</a:t>
            </a:r>
            <a:r>
              <a:rPr lang="en-US" dirty="0" smtClean="0"/>
              <a:t>the sweetness of diversity,</a:t>
            </a:r>
          </a:p>
          <a:p>
            <a:pPr marL="68580" indent="0">
              <a:buNone/>
            </a:pPr>
            <a:r>
              <a:rPr lang="en-US" b="1" dirty="0" smtClean="0"/>
              <a:t>All:</a:t>
            </a:r>
            <a:r>
              <a:rPr lang="en-US" b="1" dirty="0"/>
              <a:t>	</a:t>
            </a:r>
            <a:r>
              <a:rPr lang="en-US" b="1" dirty="0" smtClean="0"/>
              <a:t>the richness of many cultures</a:t>
            </a:r>
          </a:p>
          <a:p>
            <a:pPr marL="68580" indent="0">
              <a:buNone/>
            </a:pPr>
            <a:r>
              <a:rPr lang="en-US" b="1" dirty="0"/>
              <a:t>	</a:t>
            </a:r>
            <a:r>
              <a:rPr lang="en-US" b="1" dirty="0" smtClean="0"/>
              <a:t>in this one, unique, never uniform, world.</a:t>
            </a:r>
          </a:p>
          <a:p>
            <a:pPr marL="68580" indent="0">
              <a:buNone/>
            </a:pPr>
            <a:r>
              <a:rPr lang="en-US" dirty="0" smtClean="0"/>
              <a:t>One:	Taste and see </a:t>
            </a:r>
          </a:p>
          <a:p>
            <a:pPr marL="68580" indent="0">
              <a:buNone/>
            </a:pPr>
            <a:r>
              <a:rPr lang="en-US" dirty="0"/>
              <a:t>	</a:t>
            </a:r>
            <a:r>
              <a:rPr lang="en-US" dirty="0" smtClean="0"/>
              <a:t>the bitterness of divisions,</a:t>
            </a:r>
          </a:p>
          <a:p>
            <a:pPr marL="68580" indent="0">
              <a:buNone/>
            </a:pPr>
            <a:r>
              <a:rPr lang="en-US" b="1" dirty="0" smtClean="0"/>
              <a:t>All:	the barrenness of our imaginations,</a:t>
            </a:r>
          </a:p>
          <a:p>
            <a:pPr marL="68580" indent="0">
              <a:buNone/>
            </a:pPr>
            <a:r>
              <a:rPr lang="en-US" b="1" dirty="0"/>
              <a:t>	</a:t>
            </a:r>
            <a:r>
              <a:rPr lang="en-US" b="1" dirty="0" smtClean="0"/>
              <a:t>the false limitations</a:t>
            </a:r>
          </a:p>
          <a:p>
            <a:pPr marL="68580" indent="0">
              <a:buNone/>
            </a:pPr>
            <a:r>
              <a:rPr lang="en-US" b="1" dirty="0"/>
              <a:t>	</a:t>
            </a:r>
            <a:r>
              <a:rPr lang="en-US" b="1" dirty="0" smtClean="0"/>
              <a:t>we put upon the world.</a:t>
            </a:r>
            <a:endParaRPr lang="en-US" b="1" dirty="0"/>
          </a:p>
        </p:txBody>
      </p:sp>
    </p:spTree>
    <p:extLst>
      <p:ext uri="{BB962C8B-B14F-4D97-AF65-F5344CB8AC3E}">
        <p14:creationId xmlns:p14="http://schemas.microsoft.com/office/powerpoint/2010/main" val="28152055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250293"/>
          </a:xfrm>
        </p:spPr>
        <p:txBody>
          <a:bodyPr>
            <a:normAutofit fontScale="90000"/>
          </a:bodyPr>
          <a:lstStyle/>
          <a:p>
            <a:endParaRPr lang="en-US" dirty="0"/>
          </a:p>
        </p:txBody>
      </p:sp>
      <p:sp>
        <p:nvSpPr>
          <p:cNvPr id="3" name="Content Placeholder 2"/>
          <p:cNvSpPr>
            <a:spLocks noGrp="1"/>
          </p:cNvSpPr>
          <p:nvPr>
            <p:ph idx="1"/>
          </p:nvPr>
        </p:nvSpPr>
        <p:spPr>
          <a:xfrm>
            <a:off x="1043492" y="1366092"/>
            <a:ext cx="6777317" cy="4466537"/>
          </a:xfrm>
        </p:spPr>
        <p:txBody>
          <a:bodyPr/>
          <a:lstStyle/>
          <a:p>
            <a:pPr marL="68580" indent="0">
              <a:buNone/>
            </a:pPr>
            <a:r>
              <a:rPr lang="en-US" dirty="0" smtClean="0"/>
              <a:t>One:	Taste and see</a:t>
            </a:r>
          </a:p>
          <a:p>
            <a:pPr marL="68580" indent="0">
              <a:buNone/>
            </a:pPr>
            <a:r>
              <a:rPr lang="en-US" dirty="0"/>
              <a:t>	</a:t>
            </a:r>
            <a:r>
              <a:rPr lang="en-US" dirty="0" smtClean="0"/>
              <a:t>the goodness of creation,</a:t>
            </a:r>
          </a:p>
          <a:p>
            <a:pPr marL="68580" indent="0">
              <a:buNone/>
            </a:pPr>
            <a:r>
              <a:rPr lang="en-US" b="1" dirty="0" smtClean="0"/>
              <a:t>All:	the nourishment of God’s giving</a:t>
            </a:r>
          </a:p>
          <a:p>
            <a:pPr marL="68580" indent="0">
              <a:buNone/>
            </a:pPr>
            <a:r>
              <a:rPr lang="en-US" b="1" dirty="0"/>
              <a:t>	</a:t>
            </a:r>
            <a:r>
              <a:rPr lang="en-US" b="1" dirty="0" smtClean="0"/>
              <a:t>in equal love for every child</a:t>
            </a:r>
          </a:p>
          <a:p>
            <a:pPr marL="68580" indent="0">
              <a:buNone/>
            </a:pPr>
            <a:r>
              <a:rPr lang="en-US" b="1" dirty="0" smtClean="0"/>
              <a:t>	in the world.</a:t>
            </a:r>
          </a:p>
          <a:p>
            <a:pPr marL="68580" indent="0">
              <a:buNone/>
            </a:pPr>
            <a:r>
              <a:rPr lang="en-US" dirty="0" smtClean="0"/>
              <a:t>One:	Taste and see</a:t>
            </a:r>
          </a:p>
          <a:p>
            <a:pPr marL="68580" indent="0">
              <a:buNone/>
            </a:pPr>
            <a:r>
              <a:rPr lang="en-US" dirty="0"/>
              <a:t>	</a:t>
            </a:r>
            <a:r>
              <a:rPr lang="en-US" dirty="0" smtClean="0"/>
              <a:t>the evil of our denial,</a:t>
            </a:r>
          </a:p>
          <a:p>
            <a:pPr marL="68580" indent="0">
              <a:buNone/>
            </a:pPr>
            <a:r>
              <a:rPr lang="en-US" b="1" dirty="0" smtClean="0"/>
              <a:t>All:	the selfishness of failing to share</a:t>
            </a:r>
          </a:p>
          <a:p>
            <a:pPr marL="68580" indent="0">
              <a:buNone/>
            </a:pPr>
            <a:r>
              <a:rPr lang="en-US" b="1" dirty="0"/>
              <a:t>	</a:t>
            </a:r>
            <a:r>
              <a:rPr lang="en-US" b="1" dirty="0" smtClean="0"/>
              <a:t>with brothers, sisters, resources of the 	world.</a:t>
            </a:r>
          </a:p>
          <a:p>
            <a:pPr marL="68580" indent="0">
              <a:buNone/>
            </a:pPr>
            <a:endParaRPr lang="en-US" dirty="0"/>
          </a:p>
        </p:txBody>
      </p:sp>
    </p:spTree>
    <p:extLst>
      <p:ext uri="{BB962C8B-B14F-4D97-AF65-F5344CB8AC3E}">
        <p14:creationId xmlns:p14="http://schemas.microsoft.com/office/powerpoint/2010/main" val="26198726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162158"/>
          </a:xfrm>
        </p:spPr>
        <p:txBody>
          <a:bodyPr>
            <a:normAutofit fontScale="90000"/>
          </a:bodyPr>
          <a:lstStyle/>
          <a:p>
            <a:endParaRPr lang="en-US" dirty="0"/>
          </a:p>
        </p:txBody>
      </p:sp>
      <p:sp>
        <p:nvSpPr>
          <p:cNvPr id="3" name="Content Placeholder 2"/>
          <p:cNvSpPr>
            <a:spLocks noGrp="1"/>
          </p:cNvSpPr>
          <p:nvPr>
            <p:ph idx="1"/>
          </p:nvPr>
        </p:nvSpPr>
        <p:spPr>
          <a:xfrm>
            <a:off x="1043492" y="1299990"/>
            <a:ext cx="6777317" cy="5144877"/>
          </a:xfrm>
        </p:spPr>
        <p:txBody>
          <a:bodyPr>
            <a:normAutofit/>
          </a:bodyPr>
          <a:lstStyle/>
          <a:p>
            <a:pPr marL="68580" indent="0">
              <a:buNone/>
            </a:pPr>
            <a:r>
              <a:rPr lang="en-US" dirty="0" smtClean="0"/>
              <a:t>All:  	</a:t>
            </a:r>
            <a:r>
              <a:rPr lang="en-US" b="1" dirty="0" smtClean="0"/>
              <a:t>Creator God,</a:t>
            </a:r>
          </a:p>
          <a:p>
            <a:pPr marL="68580" indent="0">
              <a:buNone/>
            </a:pPr>
            <a:r>
              <a:rPr lang="en-US" b="1" dirty="0" smtClean="0"/>
              <a:t>  	help us to taste and see</a:t>
            </a:r>
          </a:p>
          <a:p>
            <a:pPr marL="68580" indent="0">
              <a:buNone/>
            </a:pPr>
            <a:r>
              <a:rPr lang="en-US" b="1" dirty="0"/>
              <a:t>	</a:t>
            </a:r>
            <a:r>
              <a:rPr lang="en-US" b="1" dirty="0" smtClean="0"/>
              <a:t>welcome and affirm,</a:t>
            </a:r>
          </a:p>
          <a:p>
            <a:pPr marL="68580" indent="0">
              <a:buNone/>
            </a:pPr>
            <a:r>
              <a:rPr lang="en-US" b="1" dirty="0"/>
              <a:t>	</a:t>
            </a:r>
            <a:r>
              <a:rPr lang="en-US" b="1" dirty="0" smtClean="0"/>
              <a:t>celebrate and share –</a:t>
            </a:r>
          </a:p>
          <a:p>
            <a:pPr marL="68580" indent="0">
              <a:buNone/>
            </a:pPr>
            <a:r>
              <a:rPr lang="en-US" b="1" dirty="0"/>
              <a:t>	</a:t>
            </a:r>
            <a:r>
              <a:rPr lang="en-US" b="1" dirty="0" smtClean="0"/>
              <a:t>in the name of Jesus</a:t>
            </a:r>
          </a:p>
          <a:p>
            <a:pPr marL="68580" indent="0">
              <a:buNone/>
            </a:pPr>
            <a:r>
              <a:rPr lang="en-US" b="1" dirty="0"/>
              <a:t>	</a:t>
            </a:r>
            <a:r>
              <a:rPr lang="en-US" b="1" dirty="0" smtClean="0"/>
              <a:t>who came to redeem </a:t>
            </a:r>
          </a:p>
          <a:p>
            <a:pPr marL="68580" indent="0">
              <a:buNone/>
            </a:pPr>
            <a:r>
              <a:rPr lang="en-US" b="1" dirty="0"/>
              <a:t>	</a:t>
            </a:r>
            <a:r>
              <a:rPr lang="en-US" b="1" dirty="0" smtClean="0"/>
              <a:t>the way we live in this world;</a:t>
            </a:r>
          </a:p>
          <a:p>
            <a:pPr marL="68580" indent="0">
              <a:buNone/>
            </a:pPr>
            <a:r>
              <a:rPr lang="en-US" b="1" dirty="0"/>
              <a:t>	</a:t>
            </a:r>
            <a:r>
              <a:rPr lang="en-US" b="1" dirty="0" smtClean="0"/>
              <a:t>in the power of the Spirit,</a:t>
            </a:r>
          </a:p>
          <a:p>
            <a:pPr marL="68580" indent="0">
              <a:buNone/>
            </a:pPr>
            <a:r>
              <a:rPr lang="en-US" b="1" dirty="0"/>
              <a:t>	</a:t>
            </a:r>
            <a:r>
              <a:rPr lang="en-US" b="1" dirty="0" smtClean="0"/>
              <a:t>who, in a world of difference,</a:t>
            </a:r>
          </a:p>
          <a:p>
            <a:pPr marL="68580" indent="0">
              <a:buNone/>
            </a:pPr>
            <a:r>
              <a:rPr lang="en-US" b="1" dirty="0"/>
              <a:t>	</a:t>
            </a:r>
            <a:r>
              <a:rPr lang="en-US" b="1" dirty="0" smtClean="0"/>
              <a:t>makes us one. </a:t>
            </a:r>
          </a:p>
          <a:p>
            <a:pPr marL="68580" indent="0">
              <a:buNone/>
            </a:pPr>
            <a:endParaRPr lang="en-US" b="1" dirty="0"/>
          </a:p>
          <a:p>
            <a:pPr marL="68580" indent="0">
              <a:buNone/>
            </a:pPr>
            <a:r>
              <a:rPr lang="en-US" sz="1600" dirty="0" smtClean="0"/>
              <a:t>Jan S. Pickard in </a:t>
            </a:r>
            <a:r>
              <a:rPr lang="en-US" sz="1600" i="1" dirty="0" smtClean="0"/>
              <a:t>Living Prayers for Today</a:t>
            </a:r>
            <a:endParaRPr lang="en-US" sz="1600" dirty="0"/>
          </a:p>
        </p:txBody>
      </p:sp>
    </p:spTree>
    <p:extLst>
      <p:ext uri="{BB962C8B-B14F-4D97-AF65-F5344CB8AC3E}">
        <p14:creationId xmlns:p14="http://schemas.microsoft.com/office/powerpoint/2010/main" val="15780525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Acts 1:8</a:t>
            </a:r>
            <a:endParaRPr lang="en-US" dirty="0"/>
          </a:p>
        </p:txBody>
      </p:sp>
      <p:sp>
        <p:nvSpPr>
          <p:cNvPr id="3" name="Vertical Text Placeholder 2"/>
          <p:cNvSpPr>
            <a:spLocks noGrp="1"/>
          </p:cNvSpPr>
          <p:nvPr>
            <p:ph type="body" orient="vert" idx="1"/>
          </p:nvPr>
        </p:nvSpPr>
        <p:spPr>
          <a:xfrm rot="16200000">
            <a:off x="422440" y="2645551"/>
            <a:ext cx="4833500" cy="3591398"/>
          </a:xfrm>
        </p:spPr>
        <p:txBody>
          <a:bodyPr/>
          <a:lstStyle/>
          <a:p>
            <a:pPr marL="68580" indent="0">
              <a:buNone/>
            </a:pPr>
            <a:r>
              <a:rPr lang="en-US" dirty="0" smtClean="0">
                <a:solidFill>
                  <a:schemeClr val="tx1"/>
                </a:solidFill>
              </a:rPr>
              <a:t>But you will receive power when the Holy Spirit has come upon you; and you will be my witnesses in Jerusalem, in all Judea and Samaria, and to the ends of the earth.</a:t>
            </a:r>
            <a:endParaRPr lang="en-US" dirty="0">
              <a:solidFill>
                <a:schemeClr val="tx1"/>
              </a:solidFill>
            </a:endParaRPr>
          </a:p>
        </p:txBody>
      </p:sp>
      <p:pic>
        <p:nvPicPr>
          <p:cNvPr id="4" name="Picture 3" descr="Map-Judea-Southern-Palestin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34890" y="1765017"/>
            <a:ext cx="3814340" cy="3942422"/>
          </a:xfrm>
          <a:prstGeom prst="rect">
            <a:avLst/>
          </a:prstGeom>
        </p:spPr>
      </p:pic>
    </p:spTree>
    <p:extLst>
      <p:ext uri="{BB962C8B-B14F-4D97-AF65-F5344CB8AC3E}">
        <p14:creationId xmlns:p14="http://schemas.microsoft.com/office/powerpoint/2010/main" val="395862095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Austin.thmx</Template>
  <TotalTime>4472</TotalTime>
  <Words>636</Words>
  <Application>Microsoft Office PowerPoint</Application>
  <PresentationFormat>On-screen Show (4:3)</PresentationFormat>
  <Paragraphs>170</Paragraphs>
  <Slides>38</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Calibri</vt:lpstr>
      <vt:lpstr>Century Gothic</vt:lpstr>
      <vt:lpstr>Wingdings 2</vt:lpstr>
      <vt:lpstr>Austin</vt:lpstr>
      <vt:lpstr>UD Worship: Praising God at work in theDominican Republic  2018</vt:lpstr>
      <vt:lpstr>We turn to God in praise</vt:lpstr>
      <vt:lpstr>PowerPoint Presentation</vt:lpstr>
      <vt:lpstr>PowerPoint Presentation</vt:lpstr>
      <vt:lpstr>PowerPoint Presentation</vt:lpstr>
      <vt:lpstr>Prayer</vt:lpstr>
      <vt:lpstr>PowerPoint Presentation</vt:lpstr>
      <vt:lpstr>PowerPoint Presentation</vt:lpstr>
      <vt:lpstr>Acts 1:8</vt:lpstr>
      <vt:lpstr>Our partnership in the Dominican Republic</vt:lpstr>
      <vt:lpstr>The Foundation for Peace</vt:lpstr>
      <vt:lpstr>Kristin Hamner (and Nico) – field facilitator</vt:lpstr>
      <vt:lpstr>El Batey – Christ the King - Village</vt:lpstr>
      <vt:lpstr>El Batey is in the second year of being cut off from the highway by a collapsed bridge</vt:lpstr>
      <vt:lpstr>       A Vision of a Town Center</vt:lpstr>
      <vt:lpstr>A playset grows into a safe park</vt:lpstr>
      <vt:lpstr>PowerPoint Presentation</vt:lpstr>
      <vt:lpstr>PowerPoint Presentation</vt:lpstr>
      <vt:lpstr>With much mulching…</vt:lpstr>
      <vt:lpstr>Returning to share worship, VBS with the El Batey Church</vt:lpstr>
      <vt:lpstr>PowerPoint Presentation</vt:lpstr>
      <vt:lpstr>PowerPoint Presentation</vt:lpstr>
      <vt:lpstr>Shared Worship Services</vt:lpstr>
      <vt:lpstr>A combined witness on the worksite and in worship…</vt:lpstr>
      <vt:lpstr>Scripture: John 17:20-23</vt:lpstr>
      <vt:lpstr>Testimonies</vt:lpstr>
      <vt:lpstr>PowerPoint Presentation</vt:lpstr>
      <vt:lpstr>PowerPoint Presentation</vt:lpstr>
      <vt:lpstr>Offering:  Sharing What We Have</vt:lpstr>
      <vt:lpstr>Delivery of Baseball Equipment</vt:lpstr>
      <vt:lpstr> “Please –  pray;  the most  critical  help we  need is  a bridge.”</vt:lpstr>
      <vt:lpstr>A Return Visit</vt:lpstr>
      <vt:lpstr>An Offering of Praise</vt:lpstr>
      <vt:lpstr>Sent with a Witness of Unity</vt:lpstr>
      <vt:lpstr>PowerPoint Presentation</vt:lpstr>
      <vt:lpstr>PowerPoint Presentation</vt:lpstr>
      <vt:lpstr>PowerPoint Presentation</vt:lpstr>
      <vt:lpstr>As we go out:  Charge and Blessing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Acts 1:8</dc:title>
  <dc:creator>Krista Denne</dc:creator>
  <cp:lastModifiedBy>Beth McCaw</cp:lastModifiedBy>
  <cp:revision>24</cp:revision>
  <cp:lastPrinted>2018-08-08T15:32:32Z</cp:lastPrinted>
  <dcterms:created xsi:type="dcterms:W3CDTF">2018-06-19T14:10:55Z</dcterms:created>
  <dcterms:modified xsi:type="dcterms:W3CDTF">2018-08-10T22:16:28Z</dcterms:modified>
</cp:coreProperties>
</file>